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7" r:id="rId3"/>
    <p:sldId id="345" r:id="rId4"/>
    <p:sldId id="34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E7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7" autoAdjust="0"/>
    <p:restoredTop sz="92229" autoAdjust="0"/>
  </p:normalViewPr>
  <p:slideViewPr>
    <p:cSldViewPr snapToGrid="0">
      <p:cViewPr varScale="1">
        <p:scale>
          <a:sx n="82" d="100"/>
          <a:sy n="82" d="100"/>
        </p:scale>
        <p:origin x="518" y="62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0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ECB72-AE34-4E91-AF47-0B8A4955B09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D5BD1-C23D-437F-B56C-4F62BDBA7A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EC229B-A691-4631-9695-735CCBDBD23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246265-510B-46E9-BE18-4328A04384B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56D4-7A9C-4D5B-931C-710CA36518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93A-56F2-41BD-841B-A3E8C1D3A58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56D4-7A9C-4D5B-931C-710CA36518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93A-56F2-41BD-841B-A3E8C1D3A58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56D4-7A9C-4D5B-931C-710CA36518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93A-56F2-41BD-841B-A3E8C1D3A58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56D4-7A9C-4D5B-931C-710CA36518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93A-56F2-41BD-841B-A3E8C1D3A58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E56D4-7A9C-4D5B-931C-710CA36518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0E93A-56F2-41BD-841B-A3E8C1D3A58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10" b="1" i="0">
                <a:solidFill>
                  <a:srgbClr val="31E7FF"/>
                </a:solidFill>
                <a:latin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35" y="1577340"/>
            <a:ext cx="53064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341" y="1577340"/>
            <a:ext cx="530644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12193169" cy="68544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905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680" b="1" i="0">
                <a:solidFill>
                  <a:srgbClr val="31E7FF"/>
                </a:solidFill>
                <a:latin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jpeg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/>
          <p:cNvSpPr/>
          <p:nvPr userDrawn="1"/>
        </p:nvSpPr>
        <p:spPr>
          <a:xfrm>
            <a:off x="-1169" y="0"/>
            <a:ext cx="12193169" cy="6858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905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16370"/>
            <a:ext cx="10515600" cy="68022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AA4E56D4-7A9C-4D5B-931C-710CA36518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550E93A-56F2-41BD-841B-A3E8C1D3A58A}" type="slidenum">
              <a:rPr lang="zh-CN" altLang="en-US" smtClean="0"/>
            </a:fld>
            <a:endParaRPr lang="zh-CN" altLang="en-US"/>
          </a:p>
        </p:txBody>
      </p:sp>
      <p:grpSp>
        <p:nvGrpSpPr>
          <p:cNvPr id="50" name="组合 49"/>
          <p:cNvGrpSpPr/>
          <p:nvPr userDrawn="1"/>
        </p:nvGrpSpPr>
        <p:grpSpPr>
          <a:xfrm>
            <a:off x="9727891" y="368327"/>
            <a:ext cx="2014138" cy="335351"/>
            <a:chOff x="8047872" y="2354014"/>
            <a:chExt cx="7866063" cy="1309687"/>
          </a:xfrm>
        </p:grpSpPr>
        <p:sp>
          <p:nvSpPr>
            <p:cNvPr id="51" name="Line 5"/>
            <p:cNvSpPr>
              <a:spLocks noChangeShapeType="1"/>
            </p:cNvSpPr>
            <p:nvPr/>
          </p:nvSpPr>
          <p:spPr bwMode="auto">
            <a:xfrm flipV="1">
              <a:off x="12575422" y="2354014"/>
              <a:ext cx="0" cy="1304925"/>
            </a:xfrm>
            <a:prstGeom prst="line">
              <a:avLst/>
            </a:prstGeom>
            <a:noFill/>
            <a:ln w="6350" cap="flat">
              <a:solidFill>
                <a:schemeClr val="bg1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6"/>
            <p:cNvSpPr>
              <a:spLocks noEditPoints="1"/>
            </p:cNvSpPr>
            <p:nvPr/>
          </p:nvSpPr>
          <p:spPr bwMode="auto">
            <a:xfrm>
              <a:off x="12862760" y="2354014"/>
              <a:ext cx="3051175" cy="773112"/>
            </a:xfrm>
            <a:custGeom>
              <a:avLst/>
              <a:gdLst>
                <a:gd name="T0" fmla="*/ 146 w 624"/>
                <a:gd name="T1" fmla="*/ 0 h 157"/>
                <a:gd name="T2" fmla="*/ 146 w 624"/>
                <a:gd name="T3" fmla="*/ 65 h 157"/>
                <a:gd name="T4" fmla="*/ 53 w 624"/>
                <a:gd name="T5" fmla="*/ 65 h 157"/>
                <a:gd name="T6" fmla="*/ 53 w 624"/>
                <a:gd name="T7" fmla="*/ 0 h 157"/>
                <a:gd name="T8" fmla="*/ 0 w 624"/>
                <a:gd name="T9" fmla="*/ 0 h 157"/>
                <a:gd name="T10" fmla="*/ 0 w 624"/>
                <a:gd name="T11" fmla="*/ 157 h 157"/>
                <a:gd name="T12" fmla="*/ 53 w 624"/>
                <a:gd name="T13" fmla="*/ 157 h 157"/>
                <a:gd name="T14" fmla="*/ 53 w 624"/>
                <a:gd name="T15" fmla="*/ 84 h 157"/>
                <a:gd name="T16" fmla="*/ 146 w 624"/>
                <a:gd name="T17" fmla="*/ 84 h 157"/>
                <a:gd name="T18" fmla="*/ 146 w 624"/>
                <a:gd name="T19" fmla="*/ 157 h 157"/>
                <a:gd name="T20" fmla="*/ 199 w 624"/>
                <a:gd name="T21" fmla="*/ 157 h 157"/>
                <a:gd name="T22" fmla="*/ 199 w 624"/>
                <a:gd name="T23" fmla="*/ 0 h 157"/>
                <a:gd name="T24" fmla="*/ 146 w 624"/>
                <a:gd name="T25" fmla="*/ 0 h 157"/>
                <a:gd name="T26" fmla="*/ 221 w 624"/>
                <a:gd name="T27" fmla="*/ 2 h 157"/>
                <a:gd name="T28" fmla="*/ 221 w 624"/>
                <a:gd name="T29" fmla="*/ 24 h 157"/>
                <a:gd name="T30" fmla="*/ 291 w 624"/>
                <a:gd name="T31" fmla="*/ 18 h 157"/>
                <a:gd name="T32" fmla="*/ 333 w 624"/>
                <a:gd name="T33" fmla="*/ 24 h 157"/>
                <a:gd name="T34" fmla="*/ 343 w 624"/>
                <a:gd name="T35" fmla="*/ 39 h 157"/>
                <a:gd name="T36" fmla="*/ 336 w 624"/>
                <a:gd name="T37" fmla="*/ 54 h 157"/>
                <a:gd name="T38" fmla="*/ 315 w 624"/>
                <a:gd name="T39" fmla="*/ 63 h 157"/>
                <a:gd name="T40" fmla="*/ 272 w 624"/>
                <a:gd name="T41" fmla="*/ 65 h 157"/>
                <a:gd name="T42" fmla="*/ 239 w 624"/>
                <a:gd name="T43" fmla="*/ 65 h 157"/>
                <a:gd name="T44" fmla="*/ 239 w 624"/>
                <a:gd name="T45" fmla="*/ 83 h 157"/>
                <a:gd name="T46" fmla="*/ 274 w 624"/>
                <a:gd name="T47" fmla="*/ 83 h 157"/>
                <a:gd name="T48" fmla="*/ 321 w 624"/>
                <a:gd name="T49" fmla="*/ 86 h 157"/>
                <a:gd name="T50" fmla="*/ 344 w 624"/>
                <a:gd name="T51" fmla="*/ 96 h 157"/>
                <a:gd name="T52" fmla="*/ 350 w 624"/>
                <a:gd name="T53" fmla="*/ 113 h 157"/>
                <a:gd name="T54" fmla="*/ 335 w 624"/>
                <a:gd name="T55" fmla="*/ 132 h 157"/>
                <a:gd name="T56" fmla="*/ 290 w 624"/>
                <a:gd name="T57" fmla="*/ 138 h 157"/>
                <a:gd name="T58" fmla="*/ 218 w 624"/>
                <a:gd name="T59" fmla="*/ 133 h 157"/>
                <a:gd name="T60" fmla="*/ 218 w 624"/>
                <a:gd name="T61" fmla="*/ 154 h 157"/>
                <a:gd name="T62" fmla="*/ 292 w 624"/>
                <a:gd name="T63" fmla="*/ 157 h 157"/>
                <a:gd name="T64" fmla="*/ 387 w 624"/>
                <a:gd name="T65" fmla="*/ 145 h 157"/>
                <a:gd name="T66" fmla="*/ 408 w 624"/>
                <a:gd name="T67" fmla="*/ 113 h 157"/>
                <a:gd name="T68" fmla="*/ 403 w 624"/>
                <a:gd name="T69" fmla="*/ 94 h 157"/>
                <a:gd name="T70" fmla="*/ 385 w 624"/>
                <a:gd name="T71" fmla="*/ 81 h 157"/>
                <a:gd name="T72" fmla="*/ 353 w 624"/>
                <a:gd name="T73" fmla="*/ 73 h 157"/>
                <a:gd name="T74" fmla="*/ 387 w 624"/>
                <a:gd name="T75" fmla="*/ 60 h 157"/>
                <a:gd name="T76" fmla="*/ 401 w 624"/>
                <a:gd name="T77" fmla="*/ 36 h 157"/>
                <a:gd name="T78" fmla="*/ 381 w 624"/>
                <a:gd name="T79" fmla="*/ 9 h 157"/>
                <a:gd name="T80" fmla="*/ 297 w 624"/>
                <a:gd name="T81" fmla="*/ 0 h 157"/>
                <a:gd name="T82" fmla="*/ 221 w 624"/>
                <a:gd name="T83" fmla="*/ 2 h 157"/>
                <a:gd name="T84" fmla="*/ 449 w 624"/>
                <a:gd name="T85" fmla="*/ 20 h 157"/>
                <a:gd name="T86" fmla="*/ 421 w 624"/>
                <a:gd name="T87" fmla="*/ 79 h 157"/>
                <a:gd name="T88" fmla="*/ 450 w 624"/>
                <a:gd name="T89" fmla="*/ 137 h 157"/>
                <a:gd name="T90" fmla="*/ 561 w 624"/>
                <a:gd name="T91" fmla="*/ 157 h 157"/>
                <a:gd name="T92" fmla="*/ 624 w 624"/>
                <a:gd name="T93" fmla="*/ 154 h 157"/>
                <a:gd name="T94" fmla="*/ 624 w 624"/>
                <a:gd name="T95" fmla="*/ 131 h 157"/>
                <a:gd name="T96" fmla="*/ 571 w 624"/>
                <a:gd name="T97" fmla="*/ 135 h 157"/>
                <a:gd name="T98" fmla="*/ 506 w 624"/>
                <a:gd name="T99" fmla="*/ 122 h 157"/>
                <a:gd name="T100" fmla="*/ 484 w 624"/>
                <a:gd name="T101" fmla="*/ 78 h 157"/>
                <a:gd name="T102" fmla="*/ 500 w 624"/>
                <a:gd name="T103" fmla="*/ 37 h 157"/>
                <a:gd name="T104" fmla="*/ 568 w 624"/>
                <a:gd name="T105" fmla="*/ 20 h 157"/>
                <a:gd name="T106" fmla="*/ 624 w 624"/>
                <a:gd name="T107" fmla="*/ 26 h 157"/>
                <a:gd name="T108" fmla="*/ 624 w 624"/>
                <a:gd name="T109" fmla="*/ 2 h 157"/>
                <a:gd name="T110" fmla="*/ 559 w 624"/>
                <a:gd name="T111" fmla="*/ 0 h 157"/>
                <a:gd name="T112" fmla="*/ 449 w 624"/>
                <a:gd name="T113" fmla="*/ 2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24" h="157">
                  <a:moveTo>
                    <a:pt x="146" y="0"/>
                  </a:moveTo>
                  <a:cubicBezTo>
                    <a:pt x="146" y="65"/>
                    <a:pt x="146" y="65"/>
                    <a:pt x="146" y="65"/>
                  </a:cubicBezTo>
                  <a:cubicBezTo>
                    <a:pt x="53" y="65"/>
                    <a:pt x="53" y="65"/>
                    <a:pt x="53" y="65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53" y="157"/>
                    <a:pt x="53" y="157"/>
                    <a:pt x="53" y="157"/>
                  </a:cubicBezTo>
                  <a:cubicBezTo>
                    <a:pt x="53" y="84"/>
                    <a:pt x="53" y="84"/>
                    <a:pt x="53" y="84"/>
                  </a:cubicBezTo>
                  <a:cubicBezTo>
                    <a:pt x="146" y="84"/>
                    <a:pt x="146" y="84"/>
                    <a:pt x="146" y="84"/>
                  </a:cubicBezTo>
                  <a:cubicBezTo>
                    <a:pt x="146" y="157"/>
                    <a:pt x="146" y="157"/>
                    <a:pt x="146" y="157"/>
                  </a:cubicBezTo>
                  <a:cubicBezTo>
                    <a:pt x="199" y="157"/>
                    <a:pt x="199" y="157"/>
                    <a:pt x="199" y="157"/>
                  </a:cubicBezTo>
                  <a:cubicBezTo>
                    <a:pt x="199" y="0"/>
                    <a:pt x="199" y="0"/>
                    <a:pt x="199" y="0"/>
                  </a:cubicBezTo>
                  <a:lnTo>
                    <a:pt x="146" y="0"/>
                  </a:lnTo>
                  <a:close/>
                  <a:moveTo>
                    <a:pt x="221" y="2"/>
                  </a:moveTo>
                  <a:cubicBezTo>
                    <a:pt x="221" y="24"/>
                    <a:pt x="221" y="24"/>
                    <a:pt x="221" y="24"/>
                  </a:cubicBezTo>
                  <a:cubicBezTo>
                    <a:pt x="243" y="20"/>
                    <a:pt x="271" y="18"/>
                    <a:pt x="291" y="18"/>
                  </a:cubicBezTo>
                  <a:cubicBezTo>
                    <a:pt x="306" y="18"/>
                    <a:pt x="326" y="20"/>
                    <a:pt x="333" y="24"/>
                  </a:cubicBezTo>
                  <a:cubicBezTo>
                    <a:pt x="341" y="28"/>
                    <a:pt x="343" y="33"/>
                    <a:pt x="343" y="39"/>
                  </a:cubicBezTo>
                  <a:cubicBezTo>
                    <a:pt x="343" y="44"/>
                    <a:pt x="341" y="50"/>
                    <a:pt x="336" y="54"/>
                  </a:cubicBezTo>
                  <a:cubicBezTo>
                    <a:pt x="331" y="59"/>
                    <a:pt x="324" y="62"/>
                    <a:pt x="315" y="63"/>
                  </a:cubicBezTo>
                  <a:cubicBezTo>
                    <a:pt x="306" y="64"/>
                    <a:pt x="292" y="65"/>
                    <a:pt x="272" y="65"/>
                  </a:cubicBezTo>
                  <a:cubicBezTo>
                    <a:pt x="239" y="65"/>
                    <a:pt x="239" y="65"/>
                    <a:pt x="239" y="65"/>
                  </a:cubicBezTo>
                  <a:cubicBezTo>
                    <a:pt x="239" y="83"/>
                    <a:pt x="239" y="83"/>
                    <a:pt x="239" y="83"/>
                  </a:cubicBezTo>
                  <a:cubicBezTo>
                    <a:pt x="274" y="83"/>
                    <a:pt x="274" y="83"/>
                    <a:pt x="274" y="83"/>
                  </a:cubicBezTo>
                  <a:cubicBezTo>
                    <a:pt x="295" y="83"/>
                    <a:pt x="312" y="84"/>
                    <a:pt x="321" y="86"/>
                  </a:cubicBezTo>
                  <a:cubicBezTo>
                    <a:pt x="332" y="89"/>
                    <a:pt x="339" y="92"/>
                    <a:pt x="344" y="96"/>
                  </a:cubicBezTo>
                  <a:cubicBezTo>
                    <a:pt x="349" y="101"/>
                    <a:pt x="350" y="107"/>
                    <a:pt x="350" y="113"/>
                  </a:cubicBezTo>
                  <a:cubicBezTo>
                    <a:pt x="350" y="121"/>
                    <a:pt x="345" y="128"/>
                    <a:pt x="335" y="132"/>
                  </a:cubicBezTo>
                  <a:cubicBezTo>
                    <a:pt x="326" y="137"/>
                    <a:pt x="306" y="139"/>
                    <a:pt x="290" y="138"/>
                  </a:cubicBezTo>
                  <a:cubicBezTo>
                    <a:pt x="266" y="138"/>
                    <a:pt x="242" y="135"/>
                    <a:pt x="218" y="133"/>
                  </a:cubicBezTo>
                  <a:cubicBezTo>
                    <a:pt x="218" y="154"/>
                    <a:pt x="218" y="154"/>
                    <a:pt x="218" y="154"/>
                  </a:cubicBezTo>
                  <a:cubicBezTo>
                    <a:pt x="243" y="156"/>
                    <a:pt x="283" y="157"/>
                    <a:pt x="292" y="157"/>
                  </a:cubicBezTo>
                  <a:cubicBezTo>
                    <a:pt x="327" y="157"/>
                    <a:pt x="367" y="155"/>
                    <a:pt x="387" y="145"/>
                  </a:cubicBezTo>
                  <a:cubicBezTo>
                    <a:pt x="404" y="137"/>
                    <a:pt x="408" y="119"/>
                    <a:pt x="408" y="113"/>
                  </a:cubicBezTo>
                  <a:cubicBezTo>
                    <a:pt x="408" y="107"/>
                    <a:pt x="407" y="99"/>
                    <a:pt x="403" y="94"/>
                  </a:cubicBezTo>
                  <a:cubicBezTo>
                    <a:pt x="399" y="88"/>
                    <a:pt x="394" y="84"/>
                    <a:pt x="385" y="81"/>
                  </a:cubicBezTo>
                  <a:cubicBezTo>
                    <a:pt x="375" y="77"/>
                    <a:pt x="370" y="76"/>
                    <a:pt x="353" y="73"/>
                  </a:cubicBezTo>
                  <a:cubicBezTo>
                    <a:pt x="372" y="68"/>
                    <a:pt x="377" y="66"/>
                    <a:pt x="387" y="60"/>
                  </a:cubicBezTo>
                  <a:cubicBezTo>
                    <a:pt x="397" y="53"/>
                    <a:pt x="401" y="44"/>
                    <a:pt x="401" y="36"/>
                  </a:cubicBezTo>
                  <a:cubicBezTo>
                    <a:pt x="401" y="25"/>
                    <a:pt x="396" y="15"/>
                    <a:pt x="381" y="9"/>
                  </a:cubicBezTo>
                  <a:cubicBezTo>
                    <a:pt x="366" y="2"/>
                    <a:pt x="325" y="0"/>
                    <a:pt x="297" y="0"/>
                  </a:cubicBezTo>
                  <a:cubicBezTo>
                    <a:pt x="281" y="0"/>
                    <a:pt x="248" y="1"/>
                    <a:pt x="221" y="2"/>
                  </a:cubicBezTo>
                  <a:moveTo>
                    <a:pt x="449" y="20"/>
                  </a:moveTo>
                  <a:cubicBezTo>
                    <a:pt x="428" y="35"/>
                    <a:pt x="421" y="56"/>
                    <a:pt x="421" y="79"/>
                  </a:cubicBezTo>
                  <a:cubicBezTo>
                    <a:pt x="421" y="102"/>
                    <a:pt x="430" y="122"/>
                    <a:pt x="450" y="137"/>
                  </a:cubicBezTo>
                  <a:cubicBezTo>
                    <a:pt x="471" y="152"/>
                    <a:pt x="518" y="157"/>
                    <a:pt x="561" y="157"/>
                  </a:cubicBezTo>
                  <a:cubicBezTo>
                    <a:pt x="582" y="157"/>
                    <a:pt x="604" y="156"/>
                    <a:pt x="624" y="154"/>
                  </a:cubicBezTo>
                  <a:cubicBezTo>
                    <a:pt x="624" y="131"/>
                    <a:pt x="624" y="131"/>
                    <a:pt x="624" y="131"/>
                  </a:cubicBezTo>
                  <a:cubicBezTo>
                    <a:pt x="602" y="134"/>
                    <a:pt x="594" y="134"/>
                    <a:pt x="571" y="135"/>
                  </a:cubicBezTo>
                  <a:cubicBezTo>
                    <a:pt x="545" y="136"/>
                    <a:pt x="523" y="133"/>
                    <a:pt x="506" y="122"/>
                  </a:cubicBezTo>
                  <a:cubicBezTo>
                    <a:pt x="491" y="113"/>
                    <a:pt x="484" y="101"/>
                    <a:pt x="484" y="78"/>
                  </a:cubicBezTo>
                  <a:cubicBezTo>
                    <a:pt x="484" y="62"/>
                    <a:pt x="487" y="47"/>
                    <a:pt x="500" y="37"/>
                  </a:cubicBezTo>
                  <a:cubicBezTo>
                    <a:pt x="518" y="23"/>
                    <a:pt x="541" y="20"/>
                    <a:pt x="568" y="20"/>
                  </a:cubicBezTo>
                  <a:cubicBezTo>
                    <a:pt x="585" y="20"/>
                    <a:pt x="600" y="22"/>
                    <a:pt x="624" y="26"/>
                  </a:cubicBezTo>
                  <a:cubicBezTo>
                    <a:pt x="624" y="2"/>
                    <a:pt x="624" y="2"/>
                    <a:pt x="624" y="2"/>
                  </a:cubicBezTo>
                  <a:cubicBezTo>
                    <a:pt x="602" y="0"/>
                    <a:pt x="589" y="0"/>
                    <a:pt x="559" y="0"/>
                  </a:cubicBezTo>
                  <a:cubicBezTo>
                    <a:pt x="515" y="0"/>
                    <a:pt x="469" y="5"/>
                    <a:pt x="449" y="2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53" name="组合 52"/>
            <p:cNvGrpSpPr/>
            <p:nvPr/>
          </p:nvGrpSpPr>
          <p:grpSpPr>
            <a:xfrm>
              <a:off x="10986335" y="3387476"/>
              <a:ext cx="4927600" cy="276225"/>
              <a:chOff x="10998202" y="12101513"/>
              <a:chExt cx="4927600" cy="276225"/>
            </a:xfrm>
            <a:solidFill>
              <a:schemeClr val="bg1"/>
            </a:solidFill>
          </p:grpSpPr>
          <p:sp>
            <p:nvSpPr>
              <p:cNvPr id="68" name="Freeform 7"/>
              <p:cNvSpPr>
                <a:spLocks noEditPoints="1"/>
              </p:cNvSpPr>
              <p:nvPr/>
            </p:nvSpPr>
            <p:spPr bwMode="auto">
              <a:xfrm>
                <a:off x="12874627" y="12107863"/>
                <a:ext cx="269875" cy="265112"/>
              </a:xfrm>
              <a:custGeom>
                <a:avLst/>
                <a:gdLst>
                  <a:gd name="T0" fmla="*/ 9 w 55"/>
                  <a:gd name="T1" fmla="*/ 31 h 54"/>
                  <a:gd name="T2" fmla="*/ 11 w 55"/>
                  <a:gd name="T3" fmla="*/ 27 h 54"/>
                  <a:gd name="T4" fmla="*/ 13 w 55"/>
                  <a:gd name="T5" fmla="*/ 31 h 54"/>
                  <a:gd name="T6" fmla="*/ 21 w 55"/>
                  <a:gd name="T7" fmla="*/ 44 h 54"/>
                  <a:gd name="T8" fmla="*/ 27 w 55"/>
                  <a:gd name="T9" fmla="*/ 47 h 54"/>
                  <a:gd name="T10" fmla="*/ 21 w 55"/>
                  <a:gd name="T11" fmla="*/ 48 h 54"/>
                  <a:gd name="T12" fmla="*/ 2 w 55"/>
                  <a:gd name="T13" fmla="*/ 53 h 54"/>
                  <a:gd name="T14" fmla="*/ 0 w 55"/>
                  <a:gd name="T15" fmla="*/ 49 h 54"/>
                  <a:gd name="T16" fmla="*/ 4 w 55"/>
                  <a:gd name="T17" fmla="*/ 41 h 54"/>
                  <a:gd name="T18" fmla="*/ 7 w 55"/>
                  <a:gd name="T19" fmla="*/ 35 h 54"/>
                  <a:gd name="T20" fmla="*/ 1 w 55"/>
                  <a:gd name="T21" fmla="*/ 31 h 54"/>
                  <a:gd name="T22" fmla="*/ 18 w 55"/>
                  <a:gd name="T23" fmla="*/ 0 h 54"/>
                  <a:gd name="T24" fmla="*/ 29 w 55"/>
                  <a:gd name="T25" fmla="*/ 13 h 54"/>
                  <a:gd name="T26" fmla="*/ 18 w 55"/>
                  <a:gd name="T27" fmla="*/ 16 h 54"/>
                  <a:gd name="T28" fmla="*/ 20 w 55"/>
                  <a:gd name="T29" fmla="*/ 19 h 54"/>
                  <a:gd name="T30" fmla="*/ 26 w 55"/>
                  <a:gd name="T31" fmla="*/ 27 h 54"/>
                  <a:gd name="T32" fmla="*/ 18 w 55"/>
                  <a:gd name="T33" fmla="*/ 21 h 54"/>
                  <a:gd name="T34" fmla="*/ 14 w 55"/>
                  <a:gd name="T35" fmla="*/ 27 h 54"/>
                  <a:gd name="T36" fmla="*/ 2 w 55"/>
                  <a:gd name="T37" fmla="*/ 29 h 54"/>
                  <a:gd name="T38" fmla="*/ 13 w 55"/>
                  <a:gd name="T39" fmla="*/ 16 h 54"/>
                  <a:gd name="T40" fmla="*/ 1 w 55"/>
                  <a:gd name="T41" fmla="*/ 13 h 54"/>
                  <a:gd name="T42" fmla="*/ 14 w 55"/>
                  <a:gd name="T43" fmla="*/ 0 h 54"/>
                  <a:gd name="T44" fmla="*/ 5 w 55"/>
                  <a:gd name="T45" fmla="*/ 2 h 54"/>
                  <a:gd name="T46" fmla="*/ 8 w 55"/>
                  <a:gd name="T47" fmla="*/ 11 h 54"/>
                  <a:gd name="T48" fmla="*/ 8 w 55"/>
                  <a:gd name="T49" fmla="*/ 39 h 54"/>
                  <a:gd name="T50" fmla="*/ 23 w 55"/>
                  <a:gd name="T51" fmla="*/ 35 h 54"/>
                  <a:gd name="T52" fmla="*/ 10 w 55"/>
                  <a:gd name="T53" fmla="*/ 37 h 54"/>
                  <a:gd name="T54" fmla="*/ 27 w 55"/>
                  <a:gd name="T55" fmla="*/ 2 h 54"/>
                  <a:gd name="T56" fmla="*/ 23 w 55"/>
                  <a:gd name="T57" fmla="*/ 11 h 54"/>
                  <a:gd name="T58" fmla="*/ 27 w 55"/>
                  <a:gd name="T59" fmla="*/ 2 h 54"/>
                  <a:gd name="T60" fmla="*/ 40 w 55"/>
                  <a:gd name="T61" fmla="*/ 0 h 54"/>
                  <a:gd name="T62" fmla="*/ 54 w 55"/>
                  <a:gd name="T63" fmla="*/ 10 h 54"/>
                  <a:gd name="T64" fmla="*/ 51 w 55"/>
                  <a:gd name="T65" fmla="*/ 14 h 54"/>
                  <a:gd name="T66" fmla="*/ 55 w 55"/>
                  <a:gd name="T67" fmla="*/ 49 h 54"/>
                  <a:gd name="T68" fmla="*/ 41 w 55"/>
                  <a:gd name="T69" fmla="*/ 43 h 54"/>
                  <a:gd name="T70" fmla="*/ 28 w 55"/>
                  <a:gd name="T71" fmla="*/ 53 h 54"/>
                  <a:gd name="T72" fmla="*/ 38 w 55"/>
                  <a:gd name="T73" fmla="*/ 39 h 54"/>
                  <a:gd name="T74" fmla="*/ 30 w 55"/>
                  <a:gd name="T75" fmla="*/ 26 h 54"/>
                  <a:gd name="T76" fmla="*/ 27 w 55"/>
                  <a:gd name="T77" fmla="*/ 22 h 54"/>
                  <a:gd name="T78" fmla="*/ 41 w 55"/>
                  <a:gd name="T79" fmla="*/ 36 h 54"/>
                  <a:gd name="T80" fmla="*/ 36 w 55"/>
                  <a:gd name="T81" fmla="*/ 14 h 54"/>
                  <a:gd name="T82" fmla="*/ 41 w 55"/>
                  <a:gd name="T83" fmla="*/ 36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5" h="54">
                    <a:moveTo>
                      <a:pt x="1" y="31"/>
                    </a:moveTo>
                    <a:cubicBezTo>
                      <a:pt x="9" y="31"/>
                      <a:pt x="9" y="31"/>
                      <a:pt x="9" y="31"/>
                    </a:cubicBezTo>
                    <a:cubicBezTo>
                      <a:pt x="9" y="31"/>
                      <a:pt x="10" y="30"/>
                      <a:pt x="10" y="29"/>
                    </a:cubicBezTo>
                    <a:cubicBezTo>
                      <a:pt x="11" y="28"/>
                      <a:pt x="11" y="28"/>
                      <a:pt x="11" y="27"/>
                    </a:cubicBezTo>
                    <a:cubicBezTo>
                      <a:pt x="15" y="28"/>
                      <a:pt x="15" y="28"/>
                      <a:pt x="15" y="28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27" y="31"/>
                      <a:pt x="27" y="31"/>
                      <a:pt x="27" y="31"/>
                    </a:cubicBezTo>
                    <a:cubicBezTo>
                      <a:pt x="27" y="37"/>
                      <a:pt x="24" y="41"/>
                      <a:pt x="21" y="44"/>
                    </a:cubicBezTo>
                    <a:cubicBezTo>
                      <a:pt x="21" y="44"/>
                      <a:pt x="22" y="45"/>
                      <a:pt x="23" y="45"/>
                    </a:cubicBezTo>
                    <a:cubicBezTo>
                      <a:pt x="24" y="46"/>
                      <a:pt x="26" y="47"/>
                      <a:pt x="27" y="47"/>
                    </a:cubicBezTo>
                    <a:cubicBezTo>
                      <a:pt x="24" y="50"/>
                      <a:pt x="24" y="50"/>
                      <a:pt x="24" y="50"/>
                    </a:cubicBezTo>
                    <a:cubicBezTo>
                      <a:pt x="23" y="50"/>
                      <a:pt x="22" y="49"/>
                      <a:pt x="21" y="48"/>
                    </a:cubicBezTo>
                    <a:cubicBezTo>
                      <a:pt x="19" y="48"/>
                      <a:pt x="18" y="47"/>
                      <a:pt x="17" y="47"/>
                    </a:cubicBezTo>
                    <a:cubicBezTo>
                      <a:pt x="13" y="49"/>
                      <a:pt x="8" y="52"/>
                      <a:pt x="2" y="53"/>
                    </a:cubicBezTo>
                    <a:cubicBezTo>
                      <a:pt x="2" y="53"/>
                      <a:pt x="1" y="52"/>
                      <a:pt x="0" y="51"/>
                    </a:cubicBezTo>
                    <a:cubicBezTo>
                      <a:pt x="0" y="50"/>
                      <a:pt x="0" y="50"/>
                      <a:pt x="0" y="49"/>
                    </a:cubicBezTo>
                    <a:cubicBezTo>
                      <a:pt x="5" y="48"/>
                      <a:pt x="9" y="47"/>
                      <a:pt x="13" y="45"/>
                    </a:cubicBezTo>
                    <a:cubicBezTo>
                      <a:pt x="11" y="44"/>
                      <a:pt x="8" y="43"/>
                      <a:pt x="4" y="41"/>
                    </a:cubicBezTo>
                    <a:cubicBezTo>
                      <a:pt x="7" y="42"/>
                      <a:pt x="7" y="42"/>
                      <a:pt x="3" y="40"/>
                    </a:cubicBezTo>
                    <a:cubicBezTo>
                      <a:pt x="4" y="39"/>
                      <a:pt x="6" y="37"/>
                      <a:pt x="7" y="35"/>
                    </a:cubicBezTo>
                    <a:cubicBezTo>
                      <a:pt x="1" y="35"/>
                      <a:pt x="1" y="35"/>
                      <a:pt x="1" y="35"/>
                    </a:cubicBezTo>
                    <a:lnTo>
                      <a:pt x="1" y="31"/>
                    </a:lnTo>
                    <a:close/>
                    <a:moveTo>
                      <a:pt x="14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29" y="13"/>
                      <a:pt x="29" y="13"/>
                      <a:pt x="29" y="13"/>
                    </a:cubicBezTo>
                    <a:cubicBezTo>
                      <a:pt x="29" y="16"/>
                      <a:pt x="29" y="16"/>
                      <a:pt x="29" y="16"/>
                    </a:cubicBezTo>
                    <a:cubicBezTo>
                      <a:pt x="18" y="16"/>
                      <a:pt x="18" y="16"/>
                      <a:pt x="18" y="16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22" y="20"/>
                      <a:pt x="25" y="22"/>
                      <a:pt x="28" y="24"/>
                    </a:cubicBezTo>
                    <a:cubicBezTo>
                      <a:pt x="26" y="27"/>
                      <a:pt x="26" y="27"/>
                      <a:pt x="26" y="27"/>
                    </a:cubicBezTo>
                    <a:cubicBezTo>
                      <a:pt x="25" y="27"/>
                      <a:pt x="24" y="27"/>
                      <a:pt x="24" y="26"/>
                    </a:cubicBezTo>
                    <a:cubicBezTo>
                      <a:pt x="21" y="24"/>
                      <a:pt x="20" y="23"/>
                      <a:pt x="18" y="21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1" y="22"/>
                      <a:pt x="7" y="26"/>
                      <a:pt x="2" y="29"/>
                    </a:cubicBezTo>
                    <a:cubicBezTo>
                      <a:pt x="2" y="28"/>
                      <a:pt x="1" y="27"/>
                      <a:pt x="0" y="25"/>
                    </a:cubicBezTo>
                    <a:cubicBezTo>
                      <a:pt x="5" y="23"/>
                      <a:pt x="9" y="20"/>
                      <a:pt x="13" y="16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4" y="13"/>
                      <a:pt x="14" y="13"/>
                      <a:pt x="14" y="13"/>
                    </a:cubicBezTo>
                    <a:lnTo>
                      <a:pt x="14" y="0"/>
                    </a:lnTo>
                    <a:close/>
                    <a:moveTo>
                      <a:pt x="2" y="5"/>
                    </a:moveTo>
                    <a:cubicBezTo>
                      <a:pt x="5" y="2"/>
                      <a:pt x="5" y="2"/>
                      <a:pt x="5" y="2"/>
                    </a:cubicBezTo>
                    <a:cubicBezTo>
                      <a:pt x="7" y="4"/>
                      <a:pt x="9" y="6"/>
                      <a:pt x="11" y="9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7" y="9"/>
                      <a:pt x="5" y="7"/>
                      <a:pt x="2" y="5"/>
                    </a:cubicBezTo>
                    <a:moveTo>
                      <a:pt x="8" y="39"/>
                    </a:moveTo>
                    <a:cubicBezTo>
                      <a:pt x="11" y="40"/>
                      <a:pt x="14" y="41"/>
                      <a:pt x="17" y="43"/>
                    </a:cubicBezTo>
                    <a:cubicBezTo>
                      <a:pt x="20" y="40"/>
                      <a:pt x="22" y="38"/>
                      <a:pt x="23" y="35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35"/>
                      <a:pt x="10" y="36"/>
                      <a:pt x="10" y="37"/>
                    </a:cubicBezTo>
                    <a:cubicBezTo>
                      <a:pt x="9" y="38"/>
                      <a:pt x="9" y="39"/>
                      <a:pt x="8" y="39"/>
                    </a:cubicBezTo>
                    <a:moveTo>
                      <a:pt x="27" y="2"/>
                    </a:moveTo>
                    <a:cubicBezTo>
                      <a:pt x="29" y="5"/>
                      <a:pt x="29" y="5"/>
                      <a:pt x="29" y="5"/>
                    </a:cubicBezTo>
                    <a:cubicBezTo>
                      <a:pt x="28" y="7"/>
                      <a:pt x="25" y="9"/>
                      <a:pt x="23" y="11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22" y="7"/>
                      <a:pt x="24" y="5"/>
                      <a:pt x="27" y="2"/>
                    </a:cubicBezTo>
                    <a:moveTo>
                      <a:pt x="36" y="0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40" y="4"/>
                      <a:pt x="39" y="7"/>
                      <a:pt x="37" y="10"/>
                    </a:cubicBezTo>
                    <a:cubicBezTo>
                      <a:pt x="54" y="10"/>
                      <a:pt x="54" y="10"/>
                      <a:pt x="54" y="10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4"/>
                      <a:pt x="51" y="14"/>
                      <a:pt x="51" y="14"/>
                    </a:cubicBezTo>
                    <a:cubicBezTo>
                      <a:pt x="49" y="25"/>
                      <a:pt x="47" y="33"/>
                      <a:pt x="43" y="40"/>
                    </a:cubicBezTo>
                    <a:cubicBezTo>
                      <a:pt x="46" y="43"/>
                      <a:pt x="50" y="46"/>
                      <a:pt x="55" y="49"/>
                    </a:cubicBezTo>
                    <a:cubicBezTo>
                      <a:pt x="53" y="50"/>
                      <a:pt x="52" y="52"/>
                      <a:pt x="52" y="53"/>
                    </a:cubicBezTo>
                    <a:cubicBezTo>
                      <a:pt x="47" y="50"/>
                      <a:pt x="43" y="47"/>
                      <a:pt x="41" y="43"/>
                    </a:cubicBezTo>
                    <a:cubicBezTo>
                      <a:pt x="38" y="46"/>
                      <a:pt x="34" y="50"/>
                      <a:pt x="29" y="54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27" y="51"/>
                      <a:pt x="26" y="50"/>
                      <a:pt x="26" y="50"/>
                    </a:cubicBezTo>
                    <a:cubicBezTo>
                      <a:pt x="31" y="47"/>
                      <a:pt x="36" y="43"/>
                      <a:pt x="38" y="39"/>
                    </a:cubicBezTo>
                    <a:cubicBezTo>
                      <a:pt x="36" y="35"/>
                      <a:pt x="34" y="30"/>
                      <a:pt x="33" y="22"/>
                    </a:cubicBezTo>
                    <a:cubicBezTo>
                      <a:pt x="32" y="23"/>
                      <a:pt x="31" y="25"/>
                      <a:pt x="30" y="26"/>
                    </a:cubicBezTo>
                    <a:cubicBezTo>
                      <a:pt x="30" y="26"/>
                      <a:pt x="29" y="25"/>
                      <a:pt x="28" y="24"/>
                    </a:cubicBezTo>
                    <a:cubicBezTo>
                      <a:pt x="28" y="23"/>
                      <a:pt x="27" y="23"/>
                      <a:pt x="27" y="22"/>
                    </a:cubicBezTo>
                    <a:cubicBezTo>
                      <a:pt x="32" y="16"/>
                      <a:pt x="34" y="9"/>
                      <a:pt x="36" y="0"/>
                    </a:cubicBezTo>
                    <a:moveTo>
                      <a:pt x="41" y="36"/>
                    </a:moveTo>
                    <a:cubicBezTo>
                      <a:pt x="43" y="31"/>
                      <a:pt x="45" y="24"/>
                      <a:pt x="46" y="14"/>
                    </a:cubicBezTo>
                    <a:cubicBezTo>
                      <a:pt x="36" y="14"/>
                      <a:pt x="36" y="14"/>
                      <a:pt x="36" y="14"/>
                    </a:cubicBezTo>
                    <a:cubicBezTo>
                      <a:pt x="36" y="15"/>
                      <a:pt x="36" y="15"/>
                      <a:pt x="35" y="16"/>
                    </a:cubicBezTo>
                    <a:cubicBezTo>
                      <a:pt x="36" y="24"/>
                      <a:pt x="38" y="31"/>
                      <a:pt x="41" y="3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" name="Freeform 8"/>
              <p:cNvSpPr>
                <a:spLocks noEditPoints="1"/>
              </p:cNvSpPr>
              <p:nvPr/>
            </p:nvSpPr>
            <p:spPr bwMode="auto">
              <a:xfrm>
                <a:off x="13187364" y="12101513"/>
                <a:ext cx="265113" cy="266700"/>
              </a:xfrm>
              <a:custGeom>
                <a:avLst/>
                <a:gdLst>
                  <a:gd name="T0" fmla="*/ 25 w 54"/>
                  <a:gd name="T1" fmla="*/ 30 h 54"/>
                  <a:gd name="T2" fmla="*/ 36 w 54"/>
                  <a:gd name="T3" fmla="*/ 23 h 54"/>
                  <a:gd name="T4" fmla="*/ 10 w 54"/>
                  <a:gd name="T5" fmla="*/ 23 h 54"/>
                  <a:gd name="T6" fmla="*/ 10 w 54"/>
                  <a:gd name="T7" fmla="*/ 19 h 54"/>
                  <a:gd name="T8" fmla="*/ 43 w 54"/>
                  <a:gd name="T9" fmla="*/ 19 h 54"/>
                  <a:gd name="T10" fmla="*/ 43 w 54"/>
                  <a:gd name="T11" fmla="*/ 23 h 54"/>
                  <a:gd name="T12" fmla="*/ 29 w 54"/>
                  <a:gd name="T13" fmla="*/ 32 h 54"/>
                  <a:gd name="T14" fmla="*/ 29 w 54"/>
                  <a:gd name="T15" fmla="*/ 33 h 54"/>
                  <a:gd name="T16" fmla="*/ 54 w 54"/>
                  <a:gd name="T17" fmla="*/ 33 h 54"/>
                  <a:gd name="T18" fmla="*/ 54 w 54"/>
                  <a:gd name="T19" fmla="*/ 37 h 54"/>
                  <a:gd name="T20" fmla="*/ 29 w 54"/>
                  <a:gd name="T21" fmla="*/ 37 h 54"/>
                  <a:gd name="T22" fmla="*/ 29 w 54"/>
                  <a:gd name="T23" fmla="*/ 47 h 54"/>
                  <a:gd name="T24" fmla="*/ 22 w 54"/>
                  <a:gd name="T25" fmla="*/ 54 h 54"/>
                  <a:gd name="T26" fmla="*/ 19 w 54"/>
                  <a:gd name="T27" fmla="*/ 54 h 54"/>
                  <a:gd name="T28" fmla="*/ 14 w 54"/>
                  <a:gd name="T29" fmla="*/ 54 h 54"/>
                  <a:gd name="T30" fmla="*/ 14 w 54"/>
                  <a:gd name="T31" fmla="*/ 49 h 54"/>
                  <a:gd name="T32" fmla="*/ 21 w 54"/>
                  <a:gd name="T33" fmla="*/ 50 h 54"/>
                  <a:gd name="T34" fmla="*/ 25 w 54"/>
                  <a:gd name="T35" fmla="*/ 46 h 54"/>
                  <a:gd name="T36" fmla="*/ 25 w 54"/>
                  <a:gd name="T37" fmla="*/ 37 h 54"/>
                  <a:gd name="T38" fmla="*/ 0 w 54"/>
                  <a:gd name="T39" fmla="*/ 37 h 54"/>
                  <a:gd name="T40" fmla="*/ 0 w 54"/>
                  <a:gd name="T41" fmla="*/ 33 h 54"/>
                  <a:gd name="T42" fmla="*/ 25 w 54"/>
                  <a:gd name="T43" fmla="*/ 33 h 54"/>
                  <a:gd name="T44" fmla="*/ 25 w 54"/>
                  <a:gd name="T45" fmla="*/ 30 h 54"/>
                  <a:gd name="T46" fmla="*/ 22 w 54"/>
                  <a:gd name="T47" fmla="*/ 2 h 54"/>
                  <a:gd name="T48" fmla="*/ 26 w 54"/>
                  <a:gd name="T49" fmla="*/ 0 h 54"/>
                  <a:gd name="T50" fmla="*/ 31 w 54"/>
                  <a:gd name="T51" fmla="*/ 8 h 54"/>
                  <a:gd name="T52" fmla="*/ 29 w 54"/>
                  <a:gd name="T53" fmla="*/ 9 h 54"/>
                  <a:gd name="T54" fmla="*/ 52 w 54"/>
                  <a:gd name="T55" fmla="*/ 9 h 54"/>
                  <a:gd name="T56" fmla="*/ 52 w 54"/>
                  <a:gd name="T57" fmla="*/ 20 h 54"/>
                  <a:gd name="T58" fmla="*/ 47 w 54"/>
                  <a:gd name="T59" fmla="*/ 20 h 54"/>
                  <a:gd name="T60" fmla="*/ 47 w 54"/>
                  <a:gd name="T61" fmla="*/ 13 h 54"/>
                  <a:gd name="T62" fmla="*/ 6 w 54"/>
                  <a:gd name="T63" fmla="*/ 13 h 54"/>
                  <a:gd name="T64" fmla="*/ 6 w 54"/>
                  <a:gd name="T65" fmla="*/ 20 h 54"/>
                  <a:gd name="T66" fmla="*/ 2 w 54"/>
                  <a:gd name="T67" fmla="*/ 20 h 54"/>
                  <a:gd name="T68" fmla="*/ 2 w 54"/>
                  <a:gd name="T69" fmla="*/ 9 h 54"/>
                  <a:gd name="T70" fmla="*/ 26 w 54"/>
                  <a:gd name="T71" fmla="*/ 9 h 54"/>
                  <a:gd name="T72" fmla="*/ 24 w 54"/>
                  <a:gd name="T73" fmla="*/ 5 h 54"/>
                  <a:gd name="T74" fmla="*/ 22 w 54"/>
                  <a:gd name="T75" fmla="*/ 2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4" h="54">
                    <a:moveTo>
                      <a:pt x="25" y="30"/>
                    </a:moveTo>
                    <a:cubicBezTo>
                      <a:pt x="36" y="23"/>
                      <a:pt x="36" y="23"/>
                      <a:pt x="36" y="23"/>
                    </a:cubicBezTo>
                    <a:cubicBezTo>
                      <a:pt x="10" y="23"/>
                      <a:pt x="10" y="23"/>
                      <a:pt x="10" y="23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43" y="19"/>
                      <a:pt x="43" y="19"/>
                      <a:pt x="43" y="19"/>
                    </a:cubicBezTo>
                    <a:cubicBezTo>
                      <a:pt x="43" y="23"/>
                      <a:pt x="43" y="23"/>
                      <a:pt x="43" y="23"/>
                    </a:cubicBezTo>
                    <a:cubicBezTo>
                      <a:pt x="29" y="32"/>
                      <a:pt x="29" y="32"/>
                      <a:pt x="29" y="32"/>
                    </a:cubicBezTo>
                    <a:cubicBezTo>
                      <a:pt x="29" y="33"/>
                      <a:pt x="29" y="33"/>
                      <a:pt x="29" y="33"/>
                    </a:cubicBezTo>
                    <a:cubicBezTo>
                      <a:pt x="54" y="33"/>
                      <a:pt x="54" y="33"/>
                      <a:pt x="54" y="33"/>
                    </a:cubicBezTo>
                    <a:cubicBezTo>
                      <a:pt x="54" y="37"/>
                      <a:pt x="54" y="37"/>
                      <a:pt x="54" y="37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29" y="47"/>
                      <a:pt x="29" y="47"/>
                      <a:pt x="29" y="47"/>
                    </a:cubicBezTo>
                    <a:cubicBezTo>
                      <a:pt x="30" y="52"/>
                      <a:pt x="27" y="54"/>
                      <a:pt x="22" y="54"/>
                    </a:cubicBezTo>
                    <a:cubicBezTo>
                      <a:pt x="19" y="54"/>
                      <a:pt x="19" y="54"/>
                      <a:pt x="19" y="54"/>
                    </a:cubicBezTo>
                    <a:cubicBezTo>
                      <a:pt x="17" y="54"/>
                      <a:pt x="15" y="54"/>
                      <a:pt x="14" y="54"/>
                    </a:cubicBezTo>
                    <a:cubicBezTo>
                      <a:pt x="14" y="53"/>
                      <a:pt x="14" y="51"/>
                      <a:pt x="14" y="49"/>
                    </a:cubicBezTo>
                    <a:cubicBezTo>
                      <a:pt x="17" y="49"/>
                      <a:pt x="19" y="50"/>
                      <a:pt x="21" y="50"/>
                    </a:cubicBezTo>
                    <a:cubicBezTo>
                      <a:pt x="24" y="50"/>
                      <a:pt x="25" y="48"/>
                      <a:pt x="25" y="46"/>
                    </a:cubicBezTo>
                    <a:cubicBezTo>
                      <a:pt x="25" y="37"/>
                      <a:pt x="25" y="37"/>
                      <a:pt x="25" y="37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25" y="33"/>
                      <a:pt x="25" y="33"/>
                      <a:pt x="25" y="33"/>
                    </a:cubicBezTo>
                    <a:lnTo>
                      <a:pt x="25" y="30"/>
                    </a:lnTo>
                    <a:close/>
                    <a:moveTo>
                      <a:pt x="22" y="2"/>
                    </a:moveTo>
                    <a:cubicBezTo>
                      <a:pt x="26" y="0"/>
                      <a:pt x="26" y="0"/>
                      <a:pt x="26" y="0"/>
                    </a:cubicBezTo>
                    <a:cubicBezTo>
                      <a:pt x="28" y="3"/>
                      <a:pt x="29" y="6"/>
                      <a:pt x="31" y="8"/>
                    </a:cubicBezTo>
                    <a:cubicBezTo>
                      <a:pt x="29" y="9"/>
                      <a:pt x="29" y="9"/>
                      <a:pt x="29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2" y="20"/>
                      <a:pt x="52" y="20"/>
                      <a:pt x="52" y="20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47" y="13"/>
                      <a:pt x="47" y="13"/>
                      <a:pt x="47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20"/>
                      <a:pt x="6" y="20"/>
                      <a:pt x="6" y="20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6" y="9"/>
                      <a:pt x="26" y="9"/>
                      <a:pt x="26" y="9"/>
                    </a:cubicBezTo>
                    <a:cubicBezTo>
                      <a:pt x="26" y="8"/>
                      <a:pt x="25" y="7"/>
                      <a:pt x="24" y="5"/>
                    </a:cubicBezTo>
                    <a:cubicBezTo>
                      <a:pt x="23" y="4"/>
                      <a:pt x="23" y="3"/>
                      <a:pt x="22" y="2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" name="Freeform 9"/>
              <p:cNvSpPr>
                <a:spLocks noEditPoints="1"/>
              </p:cNvSpPr>
              <p:nvPr/>
            </p:nvSpPr>
            <p:spPr bwMode="auto">
              <a:xfrm>
                <a:off x="13490577" y="12107863"/>
                <a:ext cx="269875" cy="260350"/>
              </a:xfrm>
              <a:custGeom>
                <a:avLst/>
                <a:gdLst>
                  <a:gd name="T0" fmla="*/ 0 w 55"/>
                  <a:gd name="T1" fmla="*/ 27 h 53"/>
                  <a:gd name="T2" fmla="*/ 15 w 55"/>
                  <a:gd name="T3" fmla="*/ 0 h 53"/>
                  <a:gd name="T4" fmla="*/ 20 w 55"/>
                  <a:gd name="T5" fmla="*/ 2 h 53"/>
                  <a:gd name="T6" fmla="*/ 14 w 55"/>
                  <a:gd name="T7" fmla="*/ 14 h 53"/>
                  <a:gd name="T8" fmla="*/ 14 w 55"/>
                  <a:gd name="T9" fmla="*/ 53 h 53"/>
                  <a:gd name="T10" fmla="*/ 9 w 55"/>
                  <a:gd name="T11" fmla="*/ 53 h 53"/>
                  <a:gd name="T12" fmla="*/ 9 w 55"/>
                  <a:gd name="T13" fmla="*/ 22 h 53"/>
                  <a:gd name="T14" fmla="*/ 3 w 55"/>
                  <a:gd name="T15" fmla="*/ 32 h 53"/>
                  <a:gd name="T16" fmla="*/ 1 w 55"/>
                  <a:gd name="T17" fmla="*/ 28 h 53"/>
                  <a:gd name="T18" fmla="*/ 0 w 55"/>
                  <a:gd name="T19" fmla="*/ 27 h 53"/>
                  <a:gd name="T20" fmla="*/ 16 w 55"/>
                  <a:gd name="T21" fmla="*/ 33 h 53"/>
                  <a:gd name="T22" fmla="*/ 29 w 55"/>
                  <a:gd name="T23" fmla="*/ 26 h 53"/>
                  <a:gd name="T24" fmla="*/ 29 w 55"/>
                  <a:gd name="T25" fmla="*/ 1 h 53"/>
                  <a:gd name="T26" fmla="*/ 34 w 55"/>
                  <a:gd name="T27" fmla="*/ 1 h 53"/>
                  <a:gd name="T28" fmla="*/ 34 w 55"/>
                  <a:gd name="T29" fmla="*/ 23 h 53"/>
                  <a:gd name="T30" fmla="*/ 49 w 55"/>
                  <a:gd name="T31" fmla="*/ 7 h 53"/>
                  <a:gd name="T32" fmla="*/ 53 w 55"/>
                  <a:gd name="T33" fmla="*/ 10 h 53"/>
                  <a:gd name="T34" fmla="*/ 34 w 55"/>
                  <a:gd name="T35" fmla="*/ 28 h 53"/>
                  <a:gd name="T36" fmla="*/ 34 w 55"/>
                  <a:gd name="T37" fmla="*/ 43 h 53"/>
                  <a:gd name="T38" fmla="*/ 38 w 55"/>
                  <a:gd name="T39" fmla="*/ 47 h 53"/>
                  <a:gd name="T40" fmla="*/ 44 w 55"/>
                  <a:gd name="T41" fmla="*/ 47 h 53"/>
                  <a:gd name="T42" fmla="*/ 49 w 55"/>
                  <a:gd name="T43" fmla="*/ 44 h 53"/>
                  <a:gd name="T44" fmla="*/ 50 w 55"/>
                  <a:gd name="T45" fmla="*/ 34 h 53"/>
                  <a:gd name="T46" fmla="*/ 55 w 55"/>
                  <a:gd name="T47" fmla="*/ 36 h 53"/>
                  <a:gd name="T48" fmla="*/ 54 w 55"/>
                  <a:gd name="T49" fmla="*/ 45 h 53"/>
                  <a:gd name="T50" fmla="*/ 45 w 55"/>
                  <a:gd name="T51" fmla="*/ 51 h 53"/>
                  <a:gd name="T52" fmla="*/ 38 w 55"/>
                  <a:gd name="T53" fmla="*/ 51 h 53"/>
                  <a:gd name="T54" fmla="*/ 29 w 55"/>
                  <a:gd name="T55" fmla="*/ 43 h 53"/>
                  <a:gd name="T56" fmla="*/ 29 w 55"/>
                  <a:gd name="T57" fmla="*/ 31 h 53"/>
                  <a:gd name="T58" fmla="*/ 19 w 55"/>
                  <a:gd name="T59" fmla="*/ 38 h 53"/>
                  <a:gd name="T60" fmla="*/ 16 w 55"/>
                  <a:gd name="T61" fmla="*/ 3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5" h="53">
                    <a:moveTo>
                      <a:pt x="0" y="27"/>
                    </a:moveTo>
                    <a:cubicBezTo>
                      <a:pt x="7" y="19"/>
                      <a:pt x="12" y="10"/>
                      <a:pt x="15" y="0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18" y="6"/>
                      <a:pt x="16" y="10"/>
                      <a:pt x="14" y="14"/>
                    </a:cubicBezTo>
                    <a:cubicBezTo>
                      <a:pt x="14" y="53"/>
                      <a:pt x="14" y="53"/>
                      <a:pt x="14" y="53"/>
                    </a:cubicBezTo>
                    <a:cubicBezTo>
                      <a:pt x="9" y="53"/>
                      <a:pt x="9" y="53"/>
                      <a:pt x="9" y="53"/>
                    </a:cubicBezTo>
                    <a:cubicBezTo>
                      <a:pt x="9" y="22"/>
                      <a:pt x="9" y="22"/>
                      <a:pt x="9" y="22"/>
                    </a:cubicBezTo>
                    <a:cubicBezTo>
                      <a:pt x="7" y="26"/>
                      <a:pt x="5" y="29"/>
                      <a:pt x="3" y="32"/>
                    </a:cubicBezTo>
                    <a:cubicBezTo>
                      <a:pt x="2" y="31"/>
                      <a:pt x="2" y="30"/>
                      <a:pt x="1" y="28"/>
                    </a:cubicBezTo>
                    <a:cubicBezTo>
                      <a:pt x="1" y="28"/>
                      <a:pt x="1" y="27"/>
                      <a:pt x="0" y="27"/>
                    </a:cubicBezTo>
                    <a:moveTo>
                      <a:pt x="16" y="33"/>
                    </a:moveTo>
                    <a:cubicBezTo>
                      <a:pt x="21" y="31"/>
                      <a:pt x="25" y="29"/>
                      <a:pt x="29" y="26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34" y="1"/>
                      <a:pt x="34" y="1"/>
                      <a:pt x="34" y="1"/>
                    </a:cubicBezTo>
                    <a:cubicBezTo>
                      <a:pt x="34" y="23"/>
                      <a:pt x="34" y="23"/>
                      <a:pt x="34" y="23"/>
                    </a:cubicBezTo>
                    <a:cubicBezTo>
                      <a:pt x="40" y="18"/>
                      <a:pt x="45" y="13"/>
                      <a:pt x="49" y="7"/>
                    </a:cubicBezTo>
                    <a:cubicBezTo>
                      <a:pt x="53" y="10"/>
                      <a:pt x="53" y="10"/>
                      <a:pt x="53" y="10"/>
                    </a:cubicBezTo>
                    <a:cubicBezTo>
                      <a:pt x="48" y="16"/>
                      <a:pt x="41" y="23"/>
                      <a:pt x="34" y="28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4" y="46"/>
                      <a:pt x="35" y="47"/>
                      <a:pt x="38" y="47"/>
                    </a:cubicBezTo>
                    <a:cubicBezTo>
                      <a:pt x="44" y="47"/>
                      <a:pt x="44" y="47"/>
                      <a:pt x="44" y="47"/>
                    </a:cubicBezTo>
                    <a:cubicBezTo>
                      <a:pt x="47" y="47"/>
                      <a:pt x="49" y="46"/>
                      <a:pt x="49" y="44"/>
                    </a:cubicBezTo>
                    <a:cubicBezTo>
                      <a:pt x="50" y="41"/>
                      <a:pt x="50" y="37"/>
                      <a:pt x="50" y="34"/>
                    </a:cubicBezTo>
                    <a:cubicBezTo>
                      <a:pt x="52" y="35"/>
                      <a:pt x="53" y="35"/>
                      <a:pt x="55" y="36"/>
                    </a:cubicBezTo>
                    <a:cubicBezTo>
                      <a:pt x="55" y="39"/>
                      <a:pt x="54" y="43"/>
                      <a:pt x="54" y="45"/>
                    </a:cubicBezTo>
                    <a:cubicBezTo>
                      <a:pt x="53" y="49"/>
                      <a:pt x="50" y="51"/>
                      <a:pt x="45" y="51"/>
                    </a:cubicBezTo>
                    <a:cubicBezTo>
                      <a:pt x="38" y="51"/>
                      <a:pt x="38" y="51"/>
                      <a:pt x="38" y="51"/>
                    </a:cubicBezTo>
                    <a:cubicBezTo>
                      <a:pt x="32" y="51"/>
                      <a:pt x="29" y="49"/>
                      <a:pt x="29" y="43"/>
                    </a:cubicBezTo>
                    <a:cubicBezTo>
                      <a:pt x="29" y="31"/>
                      <a:pt x="29" y="31"/>
                      <a:pt x="29" y="31"/>
                    </a:cubicBezTo>
                    <a:cubicBezTo>
                      <a:pt x="27" y="33"/>
                      <a:pt x="23" y="35"/>
                      <a:pt x="19" y="38"/>
                    </a:cubicBezTo>
                    <a:cubicBezTo>
                      <a:pt x="18" y="36"/>
                      <a:pt x="17" y="34"/>
                      <a:pt x="16" y="3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" name="Freeform 10"/>
              <p:cNvSpPr>
                <a:spLocks noEditPoints="1"/>
              </p:cNvSpPr>
              <p:nvPr/>
            </p:nvSpPr>
            <p:spPr bwMode="auto">
              <a:xfrm>
                <a:off x="13803314" y="12107863"/>
                <a:ext cx="265113" cy="260350"/>
              </a:xfrm>
              <a:custGeom>
                <a:avLst/>
                <a:gdLst>
                  <a:gd name="T0" fmla="*/ 10 w 54"/>
                  <a:gd name="T1" fmla="*/ 0 h 53"/>
                  <a:gd name="T2" fmla="*/ 12 w 54"/>
                  <a:gd name="T3" fmla="*/ 4 h 53"/>
                  <a:gd name="T4" fmla="*/ 22 w 54"/>
                  <a:gd name="T5" fmla="*/ 5 h 53"/>
                  <a:gd name="T6" fmla="*/ 18 w 54"/>
                  <a:gd name="T7" fmla="*/ 15 h 53"/>
                  <a:gd name="T8" fmla="*/ 25 w 54"/>
                  <a:gd name="T9" fmla="*/ 47 h 53"/>
                  <a:gd name="T10" fmla="*/ 14 w 54"/>
                  <a:gd name="T11" fmla="*/ 53 h 53"/>
                  <a:gd name="T12" fmla="*/ 14 w 54"/>
                  <a:gd name="T13" fmla="*/ 49 h 53"/>
                  <a:gd name="T14" fmla="*/ 21 w 54"/>
                  <a:gd name="T15" fmla="*/ 46 h 53"/>
                  <a:gd name="T16" fmla="*/ 16 w 54"/>
                  <a:gd name="T17" fmla="*/ 38 h 53"/>
                  <a:gd name="T18" fmla="*/ 12 w 54"/>
                  <a:gd name="T19" fmla="*/ 47 h 53"/>
                  <a:gd name="T20" fmla="*/ 8 w 54"/>
                  <a:gd name="T21" fmla="*/ 38 h 53"/>
                  <a:gd name="T22" fmla="*/ 0 w 54"/>
                  <a:gd name="T23" fmla="*/ 51 h 53"/>
                  <a:gd name="T24" fmla="*/ 4 w 54"/>
                  <a:gd name="T25" fmla="*/ 16 h 53"/>
                  <a:gd name="T26" fmla="*/ 1 w 54"/>
                  <a:gd name="T27" fmla="*/ 16 h 53"/>
                  <a:gd name="T28" fmla="*/ 10 w 54"/>
                  <a:gd name="T29" fmla="*/ 9 h 53"/>
                  <a:gd name="T30" fmla="*/ 13 w 54"/>
                  <a:gd name="T31" fmla="*/ 15 h 53"/>
                  <a:gd name="T32" fmla="*/ 10 w 54"/>
                  <a:gd name="T33" fmla="*/ 9 h 53"/>
                  <a:gd name="T34" fmla="*/ 12 w 54"/>
                  <a:gd name="T35" fmla="*/ 25 h 53"/>
                  <a:gd name="T36" fmla="*/ 8 w 54"/>
                  <a:gd name="T37" fmla="*/ 18 h 53"/>
                  <a:gd name="T38" fmla="*/ 8 w 54"/>
                  <a:gd name="T39" fmla="*/ 35 h 53"/>
                  <a:gd name="T40" fmla="*/ 12 w 54"/>
                  <a:gd name="T41" fmla="*/ 28 h 53"/>
                  <a:gd name="T42" fmla="*/ 8 w 54"/>
                  <a:gd name="T43" fmla="*/ 35 h 53"/>
                  <a:gd name="T44" fmla="*/ 16 w 54"/>
                  <a:gd name="T45" fmla="*/ 18 h 53"/>
                  <a:gd name="T46" fmla="*/ 21 w 54"/>
                  <a:gd name="T47" fmla="*/ 25 h 53"/>
                  <a:gd name="T48" fmla="*/ 16 w 54"/>
                  <a:gd name="T49" fmla="*/ 35 h 53"/>
                  <a:gd name="T50" fmla="*/ 21 w 54"/>
                  <a:gd name="T51" fmla="*/ 28 h 53"/>
                  <a:gd name="T52" fmla="*/ 16 w 54"/>
                  <a:gd name="T53" fmla="*/ 35 h 53"/>
                  <a:gd name="T54" fmla="*/ 51 w 54"/>
                  <a:gd name="T55" fmla="*/ 3 h 53"/>
                  <a:gd name="T56" fmla="*/ 44 w 54"/>
                  <a:gd name="T57" fmla="*/ 19 h 53"/>
                  <a:gd name="T58" fmla="*/ 37 w 54"/>
                  <a:gd name="T59" fmla="*/ 15 h 53"/>
                  <a:gd name="T60" fmla="*/ 43 w 54"/>
                  <a:gd name="T61" fmla="*/ 15 h 53"/>
                  <a:gd name="T62" fmla="*/ 47 w 54"/>
                  <a:gd name="T63" fmla="*/ 9 h 53"/>
                  <a:gd name="T64" fmla="*/ 37 w 54"/>
                  <a:gd name="T65" fmla="*/ 6 h 53"/>
                  <a:gd name="T66" fmla="*/ 26 w 54"/>
                  <a:gd name="T67" fmla="*/ 21 h 53"/>
                  <a:gd name="T68" fmla="*/ 33 w 54"/>
                  <a:gd name="T69" fmla="*/ 6 h 53"/>
                  <a:gd name="T70" fmla="*/ 27 w 54"/>
                  <a:gd name="T71" fmla="*/ 3 h 53"/>
                  <a:gd name="T72" fmla="*/ 43 w 54"/>
                  <a:gd name="T73" fmla="*/ 21 h 53"/>
                  <a:gd name="T74" fmla="*/ 53 w 54"/>
                  <a:gd name="T75" fmla="*/ 27 h 53"/>
                  <a:gd name="T76" fmla="*/ 43 w 54"/>
                  <a:gd name="T77" fmla="*/ 31 h 53"/>
                  <a:gd name="T78" fmla="*/ 54 w 54"/>
                  <a:gd name="T79" fmla="*/ 38 h 53"/>
                  <a:gd name="T80" fmla="*/ 43 w 54"/>
                  <a:gd name="T81" fmla="*/ 42 h 53"/>
                  <a:gd name="T82" fmla="*/ 39 w 54"/>
                  <a:gd name="T83" fmla="*/ 53 h 53"/>
                  <a:gd name="T84" fmla="*/ 26 w 54"/>
                  <a:gd name="T85" fmla="*/ 42 h 53"/>
                  <a:gd name="T86" fmla="*/ 39 w 54"/>
                  <a:gd name="T87" fmla="*/ 38 h 53"/>
                  <a:gd name="T88" fmla="*/ 32 w 54"/>
                  <a:gd name="T89" fmla="*/ 31 h 53"/>
                  <a:gd name="T90" fmla="*/ 30 w 54"/>
                  <a:gd name="T91" fmla="*/ 37 h 53"/>
                  <a:gd name="T92" fmla="*/ 31 w 54"/>
                  <a:gd name="T93" fmla="*/ 22 h 53"/>
                  <a:gd name="T94" fmla="*/ 34 w 54"/>
                  <a:gd name="T95" fmla="*/ 27 h 53"/>
                  <a:gd name="T96" fmla="*/ 39 w 54"/>
                  <a:gd name="T97" fmla="*/ 2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4" h="53">
                    <a:moveTo>
                      <a:pt x="0" y="15"/>
                    </a:moveTo>
                    <a:cubicBezTo>
                      <a:pt x="4" y="11"/>
                      <a:pt x="8" y="6"/>
                      <a:pt x="10" y="0"/>
                    </a:cubicBezTo>
                    <a:cubicBezTo>
                      <a:pt x="14" y="1"/>
                      <a:pt x="14" y="1"/>
                      <a:pt x="14" y="1"/>
                    </a:cubicBezTo>
                    <a:cubicBezTo>
                      <a:pt x="13" y="2"/>
                      <a:pt x="13" y="3"/>
                      <a:pt x="12" y="4"/>
                    </a:cubicBezTo>
                    <a:cubicBezTo>
                      <a:pt x="12" y="5"/>
                      <a:pt x="12" y="5"/>
                      <a:pt x="12" y="5"/>
                    </a:cubicBezTo>
                    <a:cubicBezTo>
                      <a:pt x="22" y="5"/>
                      <a:pt x="22" y="5"/>
                      <a:pt x="22" y="5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18" y="15"/>
                      <a:pt x="18" y="15"/>
                      <a:pt x="18" y="15"/>
                    </a:cubicBezTo>
                    <a:cubicBezTo>
                      <a:pt x="25" y="15"/>
                      <a:pt x="25" y="15"/>
                      <a:pt x="25" y="15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51"/>
                      <a:pt x="23" y="53"/>
                      <a:pt x="19" y="53"/>
                    </a:cubicBezTo>
                    <a:cubicBezTo>
                      <a:pt x="14" y="53"/>
                      <a:pt x="14" y="53"/>
                      <a:pt x="14" y="53"/>
                    </a:cubicBezTo>
                    <a:cubicBezTo>
                      <a:pt x="14" y="52"/>
                      <a:pt x="14" y="51"/>
                      <a:pt x="14" y="50"/>
                    </a:cubicBezTo>
                    <a:cubicBezTo>
                      <a:pt x="14" y="49"/>
                      <a:pt x="14" y="49"/>
                      <a:pt x="14" y="49"/>
                    </a:cubicBezTo>
                    <a:cubicBezTo>
                      <a:pt x="14" y="49"/>
                      <a:pt x="16" y="49"/>
                      <a:pt x="18" y="49"/>
                    </a:cubicBezTo>
                    <a:cubicBezTo>
                      <a:pt x="20" y="49"/>
                      <a:pt x="21" y="48"/>
                      <a:pt x="21" y="46"/>
                    </a:cubicBezTo>
                    <a:cubicBezTo>
                      <a:pt x="21" y="38"/>
                      <a:pt x="21" y="38"/>
                      <a:pt x="21" y="38"/>
                    </a:cubicBezTo>
                    <a:cubicBezTo>
                      <a:pt x="16" y="38"/>
                      <a:pt x="16" y="38"/>
                      <a:pt x="16" y="38"/>
                    </a:cubicBezTo>
                    <a:cubicBezTo>
                      <a:pt x="16" y="47"/>
                      <a:pt x="16" y="47"/>
                      <a:pt x="16" y="47"/>
                    </a:cubicBezTo>
                    <a:cubicBezTo>
                      <a:pt x="12" y="47"/>
                      <a:pt x="12" y="47"/>
                      <a:pt x="12" y="47"/>
                    </a:cubicBezTo>
                    <a:cubicBezTo>
                      <a:pt x="12" y="38"/>
                      <a:pt x="12" y="38"/>
                      <a:pt x="12" y="38"/>
                    </a:cubicBezTo>
                    <a:cubicBezTo>
                      <a:pt x="8" y="38"/>
                      <a:pt x="8" y="38"/>
                      <a:pt x="8" y="38"/>
                    </a:cubicBezTo>
                    <a:cubicBezTo>
                      <a:pt x="8" y="44"/>
                      <a:pt x="6" y="49"/>
                      <a:pt x="3" y="53"/>
                    </a:cubicBezTo>
                    <a:cubicBezTo>
                      <a:pt x="2" y="52"/>
                      <a:pt x="1" y="51"/>
                      <a:pt x="0" y="51"/>
                    </a:cubicBezTo>
                    <a:cubicBezTo>
                      <a:pt x="3" y="48"/>
                      <a:pt x="4" y="42"/>
                      <a:pt x="4" y="34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4" y="17"/>
                      <a:pt x="3" y="18"/>
                      <a:pt x="2" y="18"/>
                    </a:cubicBezTo>
                    <a:cubicBezTo>
                      <a:pt x="2" y="18"/>
                      <a:pt x="1" y="17"/>
                      <a:pt x="1" y="16"/>
                    </a:cubicBezTo>
                    <a:cubicBezTo>
                      <a:pt x="0" y="16"/>
                      <a:pt x="0" y="15"/>
                      <a:pt x="0" y="15"/>
                    </a:cubicBezTo>
                    <a:moveTo>
                      <a:pt x="10" y="9"/>
                    </a:moveTo>
                    <a:cubicBezTo>
                      <a:pt x="8" y="11"/>
                      <a:pt x="7" y="13"/>
                      <a:pt x="5" y="15"/>
                    </a:cubicBezTo>
                    <a:cubicBezTo>
                      <a:pt x="13" y="15"/>
                      <a:pt x="13" y="15"/>
                      <a:pt x="13" y="15"/>
                    </a:cubicBezTo>
                    <a:cubicBezTo>
                      <a:pt x="17" y="9"/>
                      <a:pt x="17" y="9"/>
                      <a:pt x="17" y="9"/>
                    </a:cubicBezTo>
                    <a:lnTo>
                      <a:pt x="10" y="9"/>
                    </a:lnTo>
                    <a:close/>
                    <a:moveTo>
                      <a:pt x="8" y="25"/>
                    </a:move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8" y="18"/>
                      <a:pt x="8" y="18"/>
                      <a:pt x="8" y="18"/>
                    </a:cubicBezTo>
                    <a:lnTo>
                      <a:pt x="8" y="25"/>
                    </a:lnTo>
                    <a:close/>
                    <a:moveTo>
                      <a:pt x="8" y="35"/>
                    </a:moveTo>
                    <a:cubicBezTo>
                      <a:pt x="12" y="35"/>
                      <a:pt x="12" y="35"/>
                      <a:pt x="12" y="35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8" y="28"/>
                      <a:pt x="8" y="28"/>
                      <a:pt x="8" y="28"/>
                    </a:cubicBezTo>
                    <a:lnTo>
                      <a:pt x="8" y="35"/>
                    </a:lnTo>
                    <a:close/>
                    <a:moveTo>
                      <a:pt x="21" y="18"/>
                    </a:moveTo>
                    <a:cubicBezTo>
                      <a:pt x="16" y="18"/>
                      <a:pt x="16" y="18"/>
                      <a:pt x="16" y="18"/>
                    </a:cubicBezTo>
                    <a:cubicBezTo>
                      <a:pt x="16" y="25"/>
                      <a:pt x="16" y="25"/>
                      <a:pt x="16" y="25"/>
                    </a:cubicBezTo>
                    <a:cubicBezTo>
                      <a:pt x="21" y="25"/>
                      <a:pt x="21" y="25"/>
                      <a:pt x="21" y="25"/>
                    </a:cubicBezTo>
                    <a:lnTo>
                      <a:pt x="21" y="18"/>
                    </a:lnTo>
                    <a:close/>
                    <a:moveTo>
                      <a:pt x="16" y="35"/>
                    </a:moveTo>
                    <a:cubicBezTo>
                      <a:pt x="21" y="35"/>
                      <a:pt x="21" y="35"/>
                      <a:pt x="21" y="35"/>
                    </a:cubicBezTo>
                    <a:cubicBezTo>
                      <a:pt x="21" y="28"/>
                      <a:pt x="21" y="28"/>
                      <a:pt x="21" y="28"/>
                    </a:cubicBezTo>
                    <a:cubicBezTo>
                      <a:pt x="16" y="28"/>
                      <a:pt x="16" y="28"/>
                      <a:pt x="16" y="28"/>
                    </a:cubicBezTo>
                    <a:lnTo>
                      <a:pt x="16" y="35"/>
                    </a:lnTo>
                    <a:close/>
                    <a:moveTo>
                      <a:pt x="27" y="3"/>
                    </a:moveTo>
                    <a:cubicBezTo>
                      <a:pt x="51" y="3"/>
                      <a:pt x="51" y="3"/>
                      <a:pt x="51" y="3"/>
                    </a:cubicBezTo>
                    <a:cubicBezTo>
                      <a:pt x="51" y="6"/>
                      <a:pt x="51" y="9"/>
                      <a:pt x="51" y="13"/>
                    </a:cubicBezTo>
                    <a:cubicBezTo>
                      <a:pt x="51" y="17"/>
                      <a:pt x="48" y="19"/>
                      <a:pt x="44" y="19"/>
                    </a:cubicBezTo>
                    <a:cubicBezTo>
                      <a:pt x="38" y="19"/>
                      <a:pt x="38" y="19"/>
                      <a:pt x="38" y="19"/>
                    </a:cubicBezTo>
                    <a:cubicBezTo>
                      <a:pt x="38" y="19"/>
                      <a:pt x="38" y="18"/>
                      <a:pt x="37" y="15"/>
                    </a:cubicBezTo>
                    <a:cubicBezTo>
                      <a:pt x="40" y="15"/>
                      <a:pt x="40" y="15"/>
                      <a:pt x="40" y="15"/>
                    </a:cubicBezTo>
                    <a:cubicBezTo>
                      <a:pt x="42" y="15"/>
                      <a:pt x="43" y="15"/>
                      <a:pt x="43" y="15"/>
                    </a:cubicBezTo>
                    <a:cubicBezTo>
                      <a:pt x="46" y="15"/>
                      <a:pt x="47" y="14"/>
                      <a:pt x="47" y="12"/>
                    </a:cubicBezTo>
                    <a:cubicBezTo>
                      <a:pt x="47" y="12"/>
                      <a:pt x="47" y="11"/>
                      <a:pt x="47" y="9"/>
                    </a:cubicBezTo>
                    <a:cubicBezTo>
                      <a:pt x="47" y="6"/>
                      <a:pt x="47" y="6"/>
                      <a:pt x="47" y="6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14"/>
                      <a:pt x="34" y="19"/>
                      <a:pt x="28" y="22"/>
                    </a:cubicBezTo>
                    <a:cubicBezTo>
                      <a:pt x="27" y="22"/>
                      <a:pt x="27" y="22"/>
                      <a:pt x="26" y="21"/>
                    </a:cubicBezTo>
                    <a:cubicBezTo>
                      <a:pt x="26" y="20"/>
                      <a:pt x="25" y="19"/>
                      <a:pt x="25" y="19"/>
                    </a:cubicBezTo>
                    <a:cubicBezTo>
                      <a:pt x="30" y="17"/>
                      <a:pt x="33" y="12"/>
                      <a:pt x="33" y="6"/>
                    </a:cubicBezTo>
                    <a:cubicBezTo>
                      <a:pt x="27" y="6"/>
                      <a:pt x="27" y="6"/>
                      <a:pt x="27" y="6"/>
                    </a:cubicBezTo>
                    <a:lnTo>
                      <a:pt x="27" y="3"/>
                    </a:lnTo>
                    <a:close/>
                    <a:moveTo>
                      <a:pt x="39" y="21"/>
                    </a:moveTo>
                    <a:cubicBezTo>
                      <a:pt x="43" y="21"/>
                      <a:pt x="43" y="21"/>
                      <a:pt x="43" y="21"/>
                    </a:cubicBezTo>
                    <a:cubicBezTo>
                      <a:pt x="43" y="27"/>
                      <a:pt x="43" y="27"/>
                      <a:pt x="43" y="27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3" y="31"/>
                      <a:pt x="53" y="31"/>
                      <a:pt x="53" y="31"/>
                    </a:cubicBezTo>
                    <a:cubicBezTo>
                      <a:pt x="43" y="31"/>
                      <a:pt x="43" y="31"/>
                      <a:pt x="43" y="31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54" y="38"/>
                      <a:pt x="54" y="38"/>
                      <a:pt x="54" y="38"/>
                    </a:cubicBezTo>
                    <a:cubicBezTo>
                      <a:pt x="54" y="42"/>
                      <a:pt x="54" y="42"/>
                      <a:pt x="54" y="42"/>
                    </a:cubicBezTo>
                    <a:cubicBezTo>
                      <a:pt x="43" y="42"/>
                      <a:pt x="43" y="42"/>
                      <a:pt x="43" y="42"/>
                    </a:cubicBezTo>
                    <a:cubicBezTo>
                      <a:pt x="43" y="53"/>
                      <a:pt x="43" y="53"/>
                      <a:pt x="43" y="53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26" y="42"/>
                      <a:pt x="26" y="42"/>
                      <a:pt x="26" y="42"/>
                    </a:cubicBezTo>
                    <a:cubicBezTo>
                      <a:pt x="26" y="38"/>
                      <a:pt x="26" y="38"/>
                      <a:pt x="26" y="38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39" y="31"/>
                      <a:pt x="39" y="31"/>
                      <a:pt x="39" y="31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2" y="32"/>
                      <a:pt x="32" y="33"/>
                      <a:pt x="31" y="35"/>
                    </a:cubicBezTo>
                    <a:cubicBezTo>
                      <a:pt x="30" y="36"/>
                      <a:pt x="30" y="36"/>
                      <a:pt x="30" y="37"/>
                    </a:cubicBezTo>
                    <a:cubicBezTo>
                      <a:pt x="29" y="36"/>
                      <a:pt x="27" y="35"/>
                      <a:pt x="26" y="35"/>
                    </a:cubicBezTo>
                    <a:cubicBezTo>
                      <a:pt x="28" y="31"/>
                      <a:pt x="30" y="27"/>
                      <a:pt x="31" y="22"/>
                    </a:cubicBezTo>
                    <a:cubicBezTo>
                      <a:pt x="35" y="22"/>
                      <a:pt x="35" y="22"/>
                      <a:pt x="35" y="22"/>
                    </a:cubicBezTo>
                    <a:cubicBezTo>
                      <a:pt x="35" y="24"/>
                      <a:pt x="34" y="26"/>
                      <a:pt x="34" y="27"/>
                    </a:cubicBezTo>
                    <a:cubicBezTo>
                      <a:pt x="39" y="27"/>
                      <a:pt x="39" y="27"/>
                      <a:pt x="39" y="27"/>
                    </a:cubicBezTo>
                    <a:lnTo>
                      <a:pt x="39" y="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" name="Freeform 11"/>
              <p:cNvSpPr>
                <a:spLocks noEditPoints="1"/>
              </p:cNvSpPr>
              <p:nvPr/>
            </p:nvSpPr>
            <p:spPr bwMode="auto">
              <a:xfrm>
                <a:off x="14116052" y="12107863"/>
                <a:ext cx="265113" cy="260350"/>
              </a:xfrm>
              <a:custGeom>
                <a:avLst/>
                <a:gdLst>
                  <a:gd name="T0" fmla="*/ 8 w 54"/>
                  <a:gd name="T1" fmla="*/ 24 h 53"/>
                  <a:gd name="T2" fmla="*/ 8 w 54"/>
                  <a:gd name="T3" fmla="*/ 24 h 53"/>
                  <a:gd name="T4" fmla="*/ 12 w 54"/>
                  <a:gd name="T5" fmla="*/ 26 h 53"/>
                  <a:gd name="T6" fmla="*/ 4 w 54"/>
                  <a:gd name="T7" fmla="*/ 49 h 53"/>
                  <a:gd name="T8" fmla="*/ 0 w 54"/>
                  <a:gd name="T9" fmla="*/ 47 h 53"/>
                  <a:gd name="T10" fmla="*/ 8 w 54"/>
                  <a:gd name="T11" fmla="*/ 24 h 53"/>
                  <a:gd name="T12" fmla="*/ 4 w 54"/>
                  <a:gd name="T13" fmla="*/ 4 h 53"/>
                  <a:gd name="T14" fmla="*/ 7 w 54"/>
                  <a:gd name="T15" fmla="*/ 7 h 53"/>
                  <a:gd name="T16" fmla="*/ 14 w 54"/>
                  <a:gd name="T17" fmla="*/ 14 h 53"/>
                  <a:gd name="T18" fmla="*/ 10 w 54"/>
                  <a:gd name="T19" fmla="*/ 17 h 53"/>
                  <a:gd name="T20" fmla="*/ 9 w 54"/>
                  <a:gd name="T21" fmla="*/ 16 h 53"/>
                  <a:gd name="T22" fmla="*/ 1 w 54"/>
                  <a:gd name="T23" fmla="*/ 6 h 53"/>
                  <a:gd name="T24" fmla="*/ 4 w 54"/>
                  <a:gd name="T25" fmla="*/ 4 h 53"/>
                  <a:gd name="T26" fmla="*/ 29 w 54"/>
                  <a:gd name="T27" fmla="*/ 0 h 53"/>
                  <a:gd name="T28" fmla="*/ 33 w 54"/>
                  <a:gd name="T29" fmla="*/ 0 h 53"/>
                  <a:gd name="T30" fmla="*/ 33 w 54"/>
                  <a:gd name="T31" fmla="*/ 10 h 53"/>
                  <a:gd name="T32" fmla="*/ 47 w 54"/>
                  <a:gd name="T33" fmla="*/ 10 h 53"/>
                  <a:gd name="T34" fmla="*/ 47 w 54"/>
                  <a:gd name="T35" fmla="*/ 27 h 53"/>
                  <a:gd name="T36" fmla="*/ 54 w 54"/>
                  <a:gd name="T37" fmla="*/ 27 h 53"/>
                  <a:gd name="T38" fmla="*/ 54 w 54"/>
                  <a:gd name="T39" fmla="*/ 31 h 53"/>
                  <a:gd name="T40" fmla="*/ 34 w 54"/>
                  <a:gd name="T41" fmla="*/ 31 h 53"/>
                  <a:gd name="T42" fmla="*/ 53 w 54"/>
                  <a:gd name="T43" fmla="*/ 48 h 53"/>
                  <a:gd name="T44" fmla="*/ 52 w 54"/>
                  <a:gd name="T45" fmla="*/ 49 h 53"/>
                  <a:gd name="T46" fmla="*/ 50 w 54"/>
                  <a:gd name="T47" fmla="*/ 52 h 53"/>
                  <a:gd name="T48" fmla="*/ 31 w 54"/>
                  <a:gd name="T49" fmla="*/ 34 h 53"/>
                  <a:gd name="T50" fmla="*/ 13 w 54"/>
                  <a:gd name="T51" fmla="*/ 53 h 53"/>
                  <a:gd name="T52" fmla="*/ 9 w 54"/>
                  <a:gd name="T53" fmla="*/ 49 h 53"/>
                  <a:gd name="T54" fmla="*/ 28 w 54"/>
                  <a:gd name="T55" fmla="*/ 31 h 53"/>
                  <a:gd name="T56" fmla="*/ 14 w 54"/>
                  <a:gd name="T57" fmla="*/ 31 h 53"/>
                  <a:gd name="T58" fmla="*/ 14 w 54"/>
                  <a:gd name="T59" fmla="*/ 27 h 53"/>
                  <a:gd name="T60" fmla="*/ 28 w 54"/>
                  <a:gd name="T61" fmla="*/ 27 h 53"/>
                  <a:gd name="T62" fmla="*/ 29 w 54"/>
                  <a:gd name="T63" fmla="*/ 14 h 53"/>
                  <a:gd name="T64" fmla="*/ 17 w 54"/>
                  <a:gd name="T65" fmla="*/ 14 h 53"/>
                  <a:gd name="T66" fmla="*/ 17 w 54"/>
                  <a:gd name="T67" fmla="*/ 10 h 53"/>
                  <a:gd name="T68" fmla="*/ 29 w 54"/>
                  <a:gd name="T69" fmla="*/ 10 h 53"/>
                  <a:gd name="T70" fmla="*/ 29 w 54"/>
                  <a:gd name="T71" fmla="*/ 0 h 53"/>
                  <a:gd name="T72" fmla="*/ 43 w 54"/>
                  <a:gd name="T73" fmla="*/ 14 h 53"/>
                  <a:gd name="T74" fmla="*/ 33 w 54"/>
                  <a:gd name="T75" fmla="*/ 14 h 53"/>
                  <a:gd name="T76" fmla="*/ 33 w 54"/>
                  <a:gd name="T77" fmla="*/ 21 h 53"/>
                  <a:gd name="T78" fmla="*/ 33 w 54"/>
                  <a:gd name="T79" fmla="*/ 27 h 53"/>
                  <a:gd name="T80" fmla="*/ 43 w 54"/>
                  <a:gd name="T81" fmla="*/ 27 h 53"/>
                  <a:gd name="T82" fmla="*/ 43 w 54"/>
                  <a:gd name="T83" fmla="*/ 14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54" h="53">
                    <a:moveTo>
                      <a:pt x="8" y="24"/>
                    </a:moveTo>
                    <a:cubicBezTo>
                      <a:pt x="8" y="24"/>
                      <a:pt x="8" y="24"/>
                      <a:pt x="8" y="24"/>
                    </a:cubicBezTo>
                    <a:cubicBezTo>
                      <a:pt x="10" y="25"/>
                      <a:pt x="11" y="26"/>
                      <a:pt x="12" y="26"/>
                    </a:cubicBezTo>
                    <a:cubicBezTo>
                      <a:pt x="8" y="36"/>
                      <a:pt x="6" y="44"/>
                      <a:pt x="4" y="49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3" y="40"/>
                      <a:pt x="5" y="33"/>
                      <a:pt x="8" y="24"/>
                    </a:cubicBezTo>
                    <a:moveTo>
                      <a:pt x="4" y="4"/>
                    </a:moveTo>
                    <a:cubicBezTo>
                      <a:pt x="5" y="4"/>
                      <a:pt x="6" y="5"/>
                      <a:pt x="7" y="7"/>
                    </a:cubicBezTo>
                    <a:cubicBezTo>
                      <a:pt x="10" y="10"/>
                      <a:pt x="12" y="12"/>
                      <a:pt x="14" y="14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10" y="16"/>
                      <a:pt x="10" y="16"/>
                      <a:pt x="9" y="16"/>
                    </a:cubicBezTo>
                    <a:cubicBezTo>
                      <a:pt x="6" y="12"/>
                      <a:pt x="3" y="8"/>
                      <a:pt x="1" y="6"/>
                    </a:cubicBezTo>
                    <a:lnTo>
                      <a:pt x="4" y="4"/>
                    </a:lnTo>
                    <a:close/>
                    <a:moveTo>
                      <a:pt x="29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33" y="10"/>
                      <a:pt x="33" y="10"/>
                      <a:pt x="33" y="10"/>
                    </a:cubicBezTo>
                    <a:cubicBezTo>
                      <a:pt x="47" y="10"/>
                      <a:pt x="47" y="10"/>
                      <a:pt x="47" y="10"/>
                    </a:cubicBezTo>
                    <a:cubicBezTo>
                      <a:pt x="47" y="27"/>
                      <a:pt x="47" y="27"/>
                      <a:pt x="47" y="27"/>
                    </a:cubicBezTo>
                    <a:cubicBezTo>
                      <a:pt x="54" y="27"/>
                      <a:pt x="54" y="27"/>
                      <a:pt x="54" y="27"/>
                    </a:cubicBezTo>
                    <a:cubicBezTo>
                      <a:pt x="54" y="31"/>
                      <a:pt x="54" y="31"/>
                      <a:pt x="54" y="31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7" y="39"/>
                      <a:pt x="43" y="45"/>
                      <a:pt x="53" y="48"/>
                    </a:cubicBezTo>
                    <a:cubicBezTo>
                      <a:pt x="53" y="48"/>
                      <a:pt x="52" y="48"/>
                      <a:pt x="52" y="49"/>
                    </a:cubicBezTo>
                    <a:cubicBezTo>
                      <a:pt x="51" y="50"/>
                      <a:pt x="50" y="52"/>
                      <a:pt x="50" y="52"/>
                    </a:cubicBezTo>
                    <a:cubicBezTo>
                      <a:pt x="40" y="47"/>
                      <a:pt x="33" y="41"/>
                      <a:pt x="31" y="34"/>
                    </a:cubicBezTo>
                    <a:cubicBezTo>
                      <a:pt x="29" y="42"/>
                      <a:pt x="23" y="48"/>
                      <a:pt x="13" y="53"/>
                    </a:cubicBezTo>
                    <a:cubicBezTo>
                      <a:pt x="11" y="51"/>
                      <a:pt x="10" y="50"/>
                      <a:pt x="9" y="49"/>
                    </a:cubicBezTo>
                    <a:cubicBezTo>
                      <a:pt x="20" y="44"/>
                      <a:pt x="26" y="38"/>
                      <a:pt x="28" y="31"/>
                    </a:cubicBezTo>
                    <a:cubicBezTo>
                      <a:pt x="14" y="31"/>
                      <a:pt x="14" y="31"/>
                      <a:pt x="14" y="31"/>
                    </a:cubicBezTo>
                    <a:cubicBezTo>
                      <a:pt x="14" y="27"/>
                      <a:pt x="14" y="27"/>
                      <a:pt x="14" y="27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29" y="25"/>
                      <a:pt x="29" y="15"/>
                      <a:pt x="29" y="14"/>
                    </a:cubicBezTo>
                    <a:cubicBezTo>
                      <a:pt x="17" y="14"/>
                      <a:pt x="17" y="14"/>
                      <a:pt x="17" y="14"/>
                    </a:cubicBezTo>
                    <a:cubicBezTo>
                      <a:pt x="17" y="10"/>
                      <a:pt x="17" y="10"/>
                      <a:pt x="17" y="10"/>
                    </a:cubicBezTo>
                    <a:cubicBezTo>
                      <a:pt x="29" y="10"/>
                      <a:pt x="29" y="10"/>
                      <a:pt x="29" y="10"/>
                    </a:cubicBezTo>
                    <a:lnTo>
                      <a:pt x="29" y="0"/>
                    </a:lnTo>
                    <a:close/>
                    <a:moveTo>
                      <a:pt x="43" y="14"/>
                    </a:moveTo>
                    <a:cubicBezTo>
                      <a:pt x="33" y="14"/>
                      <a:pt x="33" y="14"/>
                      <a:pt x="33" y="14"/>
                    </a:cubicBezTo>
                    <a:cubicBezTo>
                      <a:pt x="33" y="15"/>
                      <a:pt x="33" y="20"/>
                      <a:pt x="33" y="21"/>
                    </a:cubicBezTo>
                    <a:cubicBezTo>
                      <a:pt x="33" y="23"/>
                      <a:pt x="33" y="25"/>
                      <a:pt x="33" y="27"/>
                    </a:cubicBezTo>
                    <a:cubicBezTo>
                      <a:pt x="43" y="27"/>
                      <a:pt x="43" y="27"/>
                      <a:pt x="43" y="27"/>
                    </a:cubicBezTo>
                    <a:lnTo>
                      <a:pt x="43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" name="Freeform 12"/>
              <p:cNvSpPr/>
              <p:nvPr/>
            </p:nvSpPr>
            <p:spPr bwMode="auto">
              <a:xfrm>
                <a:off x="14424027" y="12107863"/>
                <a:ext cx="260350" cy="265112"/>
              </a:xfrm>
              <a:custGeom>
                <a:avLst/>
                <a:gdLst>
                  <a:gd name="T0" fmla="*/ 1 w 53"/>
                  <a:gd name="T1" fmla="*/ 9 h 54"/>
                  <a:gd name="T2" fmla="*/ 26 w 53"/>
                  <a:gd name="T3" fmla="*/ 9 h 54"/>
                  <a:gd name="T4" fmla="*/ 23 w 53"/>
                  <a:gd name="T5" fmla="*/ 1 h 54"/>
                  <a:gd name="T6" fmla="*/ 28 w 53"/>
                  <a:gd name="T7" fmla="*/ 0 h 54"/>
                  <a:gd name="T8" fmla="*/ 31 w 53"/>
                  <a:gd name="T9" fmla="*/ 8 h 54"/>
                  <a:gd name="T10" fmla="*/ 27 w 53"/>
                  <a:gd name="T11" fmla="*/ 9 h 54"/>
                  <a:gd name="T12" fmla="*/ 53 w 53"/>
                  <a:gd name="T13" fmla="*/ 9 h 54"/>
                  <a:gd name="T14" fmla="*/ 53 w 53"/>
                  <a:gd name="T15" fmla="*/ 13 h 54"/>
                  <a:gd name="T16" fmla="*/ 20 w 53"/>
                  <a:gd name="T17" fmla="*/ 13 h 54"/>
                  <a:gd name="T18" fmla="*/ 20 w 53"/>
                  <a:gd name="T19" fmla="*/ 18 h 54"/>
                  <a:gd name="T20" fmla="*/ 20 w 53"/>
                  <a:gd name="T21" fmla="*/ 22 h 54"/>
                  <a:gd name="T22" fmla="*/ 46 w 53"/>
                  <a:gd name="T23" fmla="*/ 22 h 54"/>
                  <a:gd name="T24" fmla="*/ 46 w 53"/>
                  <a:gd name="T25" fmla="*/ 31 h 54"/>
                  <a:gd name="T26" fmla="*/ 45 w 53"/>
                  <a:gd name="T27" fmla="*/ 41 h 54"/>
                  <a:gd name="T28" fmla="*/ 34 w 53"/>
                  <a:gd name="T29" fmla="*/ 52 h 54"/>
                  <a:gd name="T30" fmla="*/ 24 w 53"/>
                  <a:gd name="T31" fmla="*/ 52 h 54"/>
                  <a:gd name="T32" fmla="*/ 23 w 53"/>
                  <a:gd name="T33" fmla="*/ 47 h 54"/>
                  <a:gd name="T34" fmla="*/ 34 w 53"/>
                  <a:gd name="T35" fmla="*/ 47 h 54"/>
                  <a:gd name="T36" fmla="*/ 41 w 53"/>
                  <a:gd name="T37" fmla="*/ 40 h 54"/>
                  <a:gd name="T38" fmla="*/ 41 w 53"/>
                  <a:gd name="T39" fmla="*/ 31 h 54"/>
                  <a:gd name="T40" fmla="*/ 41 w 53"/>
                  <a:gd name="T41" fmla="*/ 26 h 54"/>
                  <a:gd name="T42" fmla="*/ 20 w 53"/>
                  <a:gd name="T43" fmla="*/ 26 h 54"/>
                  <a:gd name="T44" fmla="*/ 3 w 53"/>
                  <a:gd name="T45" fmla="*/ 54 h 54"/>
                  <a:gd name="T46" fmla="*/ 0 w 53"/>
                  <a:gd name="T47" fmla="*/ 50 h 54"/>
                  <a:gd name="T48" fmla="*/ 15 w 53"/>
                  <a:gd name="T49" fmla="*/ 25 h 54"/>
                  <a:gd name="T50" fmla="*/ 16 w 53"/>
                  <a:gd name="T51" fmla="*/ 17 h 54"/>
                  <a:gd name="T52" fmla="*/ 16 w 53"/>
                  <a:gd name="T53" fmla="*/ 13 h 54"/>
                  <a:gd name="T54" fmla="*/ 1 w 53"/>
                  <a:gd name="T55" fmla="*/ 13 h 54"/>
                  <a:gd name="T56" fmla="*/ 1 w 53"/>
                  <a:gd name="T57" fmla="*/ 9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53" h="54">
                    <a:moveTo>
                      <a:pt x="1" y="9"/>
                    </a:moveTo>
                    <a:cubicBezTo>
                      <a:pt x="26" y="9"/>
                      <a:pt x="26" y="9"/>
                      <a:pt x="26" y="9"/>
                    </a:cubicBezTo>
                    <a:cubicBezTo>
                      <a:pt x="26" y="7"/>
                      <a:pt x="25" y="4"/>
                      <a:pt x="23" y="1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3"/>
                      <a:pt x="30" y="6"/>
                      <a:pt x="31" y="8"/>
                    </a:cubicBezTo>
                    <a:cubicBezTo>
                      <a:pt x="27" y="9"/>
                      <a:pt x="27" y="9"/>
                      <a:pt x="27" y="9"/>
                    </a:cubicBezTo>
                    <a:cubicBezTo>
                      <a:pt x="53" y="9"/>
                      <a:pt x="53" y="9"/>
                      <a:pt x="53" y="9"/>
                    </a:cubicBezTo>
                    <a:cubicBezTo>
                      <a:pt x="53" y="13"/>
                      <a:pt x="53" y="13"/>
                      <a:pt x="53" y="13"/>
                    </a:cubicBezTo>
                    <a:cubicBezTo>
                      <a:pt x="20" y="13"/>
                      <a:pt x="20" y="13"/>
                      <a:pt x="20" y="13"/>
                    </a:cubicBezTo>
                    <a:cubicBezTo>
                      <a:pt x="20" y="14"/>
                      <a:pt x="20" y="16"/>
                      <a:pt x="20" y="18"/>
                    </a:cubicBezTo>
                    <a:cubicBezTo>
                      <a:pt x="20" y="20"/>
                      <a:pt x="20" y="21"/>
                      <a:pt x="20" y="22"/>
                    </a:cubicBezTo>
                    <a:cubicBezTo>
                      <a:pt x="46" y="22"/>
                      <a:pt x="46" y="22"/>
                      <a:pt x="46" y="22"/>
                    </a:cubicBezTo>
                    <a:cubicBezTo>
                      <a:pt x="46" y="24"/>
                      <a:pt x="46" y="27"/>
                      <a:pt x="46" y="31"/>
                    </a:cubicBezTo>
                    <a:cubicBezTo>
                      <a:pt x="45" y="35"/>
                      <a:pt x="45" y="38"/>
                      <a:pt x="45" y="41"/>
                    </a:cubicBezTo>
                    <a:cubicBezTo>
                      <a:pt x="45" y="48"/>
                      <a:pt x="41" y="52"/>
                      <a:pt x="34" y="52"/>
                    </a:cubicBezTo>
                    <a:cubicBezTo>
                      <a:pt x="31" y="52"/>
                      <a:pt x="28" y="52"/>
                      <a:pt x="24" y="52"/>
                    </a:cubicBezTo>
                    <a:cubicBezTo>
                      <a:pt x="24" y="50"/>
                      <a:pt x="24" y="48"/>
                      <a:pt x="23" y="47"/>
                    </a:cubicBezTo>
                    <a:cubicBezTo>
                      <a:pt x="27" y="47"/>
                      <a:pt x="30" y="47"/>
                      <a:pt x="34" y="47"/>
                    </a:cubicBezTo>
                    <a:cubicBezTo>
                      <a:pt x="38" y="48"/>
                      <a:pt x="40" y="45"/>
                      <a:pt x="41" y="40"/>
                    </a:cubicBezTo>
                    <a:cubicBezTo>
                      <a:pt x="41" y="38"/>
                      <a:pt x="41" y="35"/>
                      <a:pt x="41" y="31"/>
                    </a:cubicBezTo>
                    <a:cubicBezTo>
                      <a:pt x="41" y="29"/>
                      <a:pt x="41" y="27"/>
                      <a:pt x="41" y="26"/>
                    </a:cubicBezTo>
                    <a:cubicBezTo>
                      <a:pt x="20" y="26"/>
                      <a:pt x="20" y="26"/>
                      <a:pt x="20" y="26"/>
                    </a:cubicBezTo>
                    <a:cubicBezTo>
                      <a:pt x="19" y="37"/>
                      <a:pt x="14" y="47"/>
                      <a:pt x="3" y="54"/>
                    </a:cubicBezTo>
                    <a:cubicBezTo>
                      <a:pt x="2" y="52"/>
                      <a:pt x="1" y="51"/>
                      <a:pt x="0" y="50"/>
                    </a:cubicBezTo>
                    <a:cubicBezTo>
                      <a:pt x="10" y="44"/>
                      <a:pt x="15" y="35"/>
                      <a:pt x="15" y="25"/>
                    </a:cubicBezTo>
                    <a:cubicBezTo>
                      <a:pt x="15" y="23"/>
                      <a:pt x="15" y="20"/>
                      <a:pt x="16" y="17"/>
                    </a:cubicBezTo>
                    <a:cubicBezTo>
                      <a:pt x="16" y="16"/>
                      <a:pt x="16" y="14"/>
                      <a:pt x="16" y="13"/>
                    </a:cubicBezTo>
                    <a:cubicBezTo>
                      <a:pt x="1" y="13"/>
                      <a:pt x="1" y="13"/>
                      <a:pt x="1" y="13"/>
                    </a:cubicBezTo>
                    <a:lnTo>
                      <a:pt x="1" y="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" name="Freeform 13"/>
              <p:cNvSpPr>
                <a:spLocks noEditPoints="1"/>
              </p:cNvSpPr>
              <p:nvPr/>
            </p:nvSpPr>
            <p:spPr bwMode="auto">
              <a:xfrm>
                <a:off x="14732002" y="12101513"/>
                <a:ext cx="265113" cy="266700"/>
              </a:xfrm>
              <a:custGeom>
                <a:avLst/>
                <a:gdLst>
                  <a:gd name="T0" fmla="*/ 0 w 54"/>
                  <a:gd name="T1" fmla="*/ 49 h 54"/>
                  <a:gd name="T2" fmla="*/ 23 w 54"/>
                  <a:gd name="T3" fmla="*/ 41 h 54"/>
                  <a:gd name="T4" fmla="*/ 2 w 54"/>
                  <a:gd name="T5" fmla="*/ 41 h 54"/>
                  <a:gd name="T6" fmla="*/ 2 w 54"/>
                  <a:gd name="T7" fmla="*/ 37 h 54"/>
                  <a:gd name="T8" fmla="*/ 25 w 54"/>
                  <a:gd name="T9" fmla="*/ 37 h 54"/>
                  <a:gd name="T10" fmla="*/ 25 w 54"/>
                  <a:gd name="T11" fmla="*/ 33 h 54"/>
                  <a:gd name="T12" fmla="*/ 30 w 54"/>
                  <a:gd name="T13" fmla="*/ 33 h 54"/>
                  <a:gd name="T14" fmla="*/ 30 w 54"/>
                  <a:gd name="T15" fmla="*/ 37 h 54"/>
                  <a:gd name="T16" fmla="*/ 54 w 54"/>
                  <a:gd name="T17" fmla="*/ 37 h 54"/>
                  <a:gd name="T18" fmla="*/ 54 w 54"/>
                  <a:gd name="T19" fmla="*/ 41 h 54"/>
                  <a:gd name="T20" fmla="*/ 32 w 54"/>
                  <a:gd name="T21" fmla="*/ 41 h 54"/>
                  <a:gd name="T22" fmla="*/ 54 w 54"/>
                  <a:gd name="T23" fmla="*/ 49 h 54"/>
                  <a:gd name="T24" fmla="*/ 53 w 54"/>
                  <a:gd name="T25" fmla="*/ 51 h 54"/>
                  <a:gd name="T26" fmla="*/ 52 w 54"/>
                  <a:gd name="T27" fmla="*/ 53 h 54"/>
                  <a:gd name="T28" fmla="*/ 30 w 54"/>
                  <a:gd name="T29" fmla="*/ 43 h 54"/>
                  <a:gd name="T30" fmla="*/ 30 w 54"/>
                  <a:gd name="T31" fmla="*/ 54 h 54"/>
                  <a:gd name="T32" fmla="*/ 25 w 54"/>
                  <a:gd name="T33" fmla="*/ 54 h 54"/>
                  <a:gd name="T34" fmla="*/ 25 w 54"/>
                  <a:gd name="T35" fmla="*/ 43 h 54"/>
                  <a:gd name="T36" fmla="*/ 3 w 54"/>
                  <a:gd name="T37" fmla="*/ 53 h 54"/>
                  <a:gd name="T38" fmla="*/ 0 w 54"/>
                  <a:gd name="T39" fmla="*/ 49 h 54"/>
                  <a:gd name="T40" fmla="*/ 10 w 54"/>
                  <a:gd name="T41" fmla="*/ 25 h 54"/>
                  <a:gd name="T42" fmla="*/ 15 w 54"/>
                  <a:gd name="T43" fmla="*/ 20 h 54"/>
                  <a:gd name="T44" fmla="*/ 2 w 54"/>
                  <a:gd name="T45" fmla="*/ 20 h 54"/>
                  <a:gd name="T46" fmla="*/ 2 w 54"/>
                  <a:gd name="T47" fmla="*/ 16 h 54"/>
                  <a:gd name="T48" fmla="*/ 18 w 54"/>
                  <a:gd name="T49" fmla="*/ 16 h 54"/>
                  <a:gd name="T50" fmla="*/ 21 w 54"/>
                  <a:gd name="T51" fmla="*/ 11 h 54"/>
                  <a:gd name="T52" fmla="*/ 26 w 54"/>
                  <a:gd name="T53" fmla="*/ 12 h 54"/>
                  <a:gd name="T54" fmla="*/ 23 w 54"/>
                  <a:gd name="T55" fmla="*/ 16 h 54"/>
                  <a:gd name="T56" fmla="*/ 53 w 54"/>
                  <a:gd name="T57" fmla="*/ 16 h 54"/>
                  <a:gd name="T58" fmla="*/ 53 w 54"/>
                  <a:gd name="T59" fmla="*/ 20 h 54"/>
                  <a:gd name="T60" fmla="*/ 41 w 54"/>
                  <a:gd name="T61" fmla="*/ 20 h 54"/>
                  <a:gd name="T62" fmla="*/ 34 w 54"/>
                  <a:gd name="T63" fmla="*/ 27 h 54"/>
                  <a:gd name="T64" fmla="*/ 41 w 54"/>
                  <a:gd name="T65" fmla="*/ 29 h 54"/>
                  <a:gd name="T66" fmla="*/ 49 w 54"/>
                  <a:gd name="T67" fmla="*/ 31 h 54"/>
                  <a:gd name="T68" fmla="*/ 47 w 54"/>
                  <a:gd name="T69" fmla="*/ 35 h 54"/>
                  <a:gd name="T70" fmla="*/ 34 w 54"/>
                  <a:gd name="T71" fmla="*/ 31 h 54"/>
                  <a:gd name="T72" fmla="*/ 30 w 54"/>
                  <a:gd name="T73" fmla="*/ 30 h 54"/>
                  <a:gd name="T74" fmla="*/ 5 w 54"/>
                  <a:gd name="T75" fmla="*/ 35 h 54"/>
                  <a:gd name="T76" fmla="*/ 3 w 54"/>
                  <a:gd name="T77" fmla="*/ 31 h 54"/>
                  <a:gd name="T78" fmla="*/ 23 w 54"/>
                  <a:gd name="T79" fmla="*/ 28 h 54"/>
                  <a:gd name="T80" fmla="*/ 10 w 54"/>
                  <a:gd name="T81" fmla="*/ 25 h 54"/>
                  <a:gd name="T82" fmla="*/ 24 w 54"/>
                  <a:gd name="T83" fmla="*/ 1 h 54"/>
                  <a:gd name="T84" fmla="*/ 28 w 54"/>
                  <a:gd name="T85" fmla="*/ 0 h 54"/>
                  <a:gd name="T86" fmla="*/ 30 w 54"/>
                  <a:gd name="T87" fmla="*/ 6 h 54"/>
                  <a:gd name="T88" fmla="*/ 52 w 54"/>
                  <a:gd name="T89" fmla="*/ 6 h 54"/>
                  <a:gd name="T90" fmla="*/ 52 w 54"/>
                  <a:gd name="T91" fmla="*/ 14 h 54"/>
                  <a:gd name="T92" fmla="*/ 48 w 54"/>
                  <a:gd name="T93" fmla="*/ 14 h 54"/>
                  <a:gd name="T94" fmla="*/ 48 w 54"/>
                  <a:gd name="T95" fmla="*/ 10 h 54"/>
                  <a:gd name="T96" fmla="*/ 7 w 54"/>
                  <a:gd name="T97" fmla="*/ 10 h 54"/>
                  <a:gd name="T98" fmla="*/ 7 w 54"/>
                  <a:gd name="T99" fmla="*/ 14 h 54"/>
                  <a:gd name="T100" fmla="*/ 3 w 54"/>
                  <a:gd name="T101" fmla="*/ 14 h 54"/>
                  <a:gd name="T102" fmla="*/ 3 w 54"/>
                  <a:gd name="T103" fmla="*/ 6 h 54"/>
                  <a:gd name="T104" fmla="*/ 26 w 54"/>
                  <a:gd name="T105" fmla="*/ 6 h 54"/>
                  <a:gd name="T106" fmla="*/ 24 w 54"/>
                  <a:gd name="T107" fmla="*/ 1 h 54"/>
                  <a:gd name="T108" fmla="*/ 17 w 54"/>
                  <a:gd name="T109" fmla="*/ 23 h 54"/>
                  <a:gd name="T110" fmla="*/ 25 w 54"/>
                  <a:gd name="T111" fmla="*/ 25 h 54"/>
                  <a:gd name="T112" fmla="*/ 29 w 54"/>
                  <a:gd name="T113" fmla="*/ 26 h 54"/>
                  <a:gd name="T114" fmla="*/ 37 w 54"/>
                  <a:gd name="T115" fmla="*/ 20 h 54"/>
                  <a:gd name="T116" fmla="*/ 19 w 54"/>
                  <a:gd name="T117" fmla="*/ 20 h 54"/>
                  <a:gd name="T118" fmla="*/ 17 w 54"/>
                  <a:gd name="T119" fmla="*/ 23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4" h="54">
                    <a:moveTo>
                      <a:pt x="0" y="49"/>
                    </a:moveTo>
                    <a:cubicBezTo>
                      <a:pt x="9" y="48"/>
                      <a:pt x="17" y="45"/>
                      <a:pt x="23" y="41"/>
                    </a:cubicBezTo>
                    <a:cubicBezTo>
                      <a:pt x="2" y="41"/>
                      <a:pt x="2" y="41"/>
                      <a:pt x="2" y="41"/>
                    </a:cubicBezTo>
                    <a:cubicBezTo>
                      <a:pt x="2" y="37"/>
                      <a:pt x="2" y="37"/>
                      <a:pt x="2" y="37"/>
                    </a:cubicBezTo>
                    <a:cubicBezTo>
                      <a:pt x="25" y="37"/>
                      <a:pt x="25" y="37"/>
                      <a:pt x="25" y="37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54" y="37"/>
                      <a:pt x="54" y="37"/>
                      <a:pt x="54" y="37"/>
                    </a:cubicBezTo>
                    <a:cubicBezTo>
                      <a:pt x="54" y="41"/>
                      <a:pt x="54" y="41"/>
                      <a:pt x="54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8" y="45"/>
                      <a:pt x="46" y="48"/>
                      <a:pt x="54" y="49"/>
                    </a:cubicBezTo>
                    <a:cubicBezTo>
                      <a:pt x="54" y="49"/>
                      <a:pt x="54" y="50"/>
                      <a:pt x="53" y="51"/>
                    </a:cubicBezTo>
                    <a:cubicBezTo>
                      <a:pt x="53" y="52"/>
                      <a:pt x="52" y="53"/>
                      <a:pt x="52" y="53"/>
                    </a:cubicBezTo>
                    <a:cubicBezTo>
                      <a:pt x="42" y="50"/>
                      <a:pt x="34" y="47"/>
                      <a:pt x="30" y="43"/>
                    </a:cubicBezTo>
                    <a:cubicBezTo>
                      <a:pt x="30" y="54"/>
                      <a:pt x="30" y="54"/>
                      <a:pt x="30" y="54"/>
                    </a:cubicBezTo>
                    <a:cubicBezTo>
                      <a:pt x="25" y="54"/>
                      <a:pt x="25" y="54"/>
                      <a:pt x="25" y="54"/>
                    </a:cubicBezTo>
                    <a:cubicBezTo>
                      <a:pt x="25" y="43"/>
                      <a:pt x="25" y="43"/>
                      <a:pt x="25" y="43"/>
                    </a:cubicBezTo>
                    <a:cubicBezTo>
                      <a:pt x="20" y="47"/>
                      <a:pt x="12" y="50"/>
                      <a:pt x="3" y="53"/>
                    </a:cubicBezTo>
                    <a:cubicBezTo>
                      <a:pt x="2" y="52"/>
                      <a:pt x="1" y="50"/>
                      <a:pt x="0" y="49"/>
                    </a:cubicBezTo>
                    <a:moveTo>
                      <a:pt x="10" y="25"/>
                    </a:moveTo>
                    <a:cubicBezTo>
                      <a:pt x="12" y="23"/>
                      <a:pt x="13" y="21"/>
                      <a:pt x="15" y="20"/>
                    </a:cubicBezTo>
                    <a:cubicBezTo>
                      <a:pt x="2" y="20"/>
                      <a:pt x="2" y="20"/>
                      <a:pt x="2" y="20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18" y="16"/>
                      <a:pt x="18" y="16"/>
                      <a:pt x="18" y="16"/>
                    </a:cubicBezTo>
                    <a:cubicBezTo>
                      <a:pt x="19" y="14"/>
                      <a:pt x="20" y="13"/>
                      <a:pt x="21" y="11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25" y="14"/>
                      <a:pt x="24" y="15"/>
                      <a:pt x="23" y="16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20"/>
                      <a:pt x="53" y="20"/>
                      <a:pt x="53" y="20"/>
                    </a:cubicBezTo>
                    <a:cubicBezTo>
                      <a:pt x="41" y="20"/>
                      <a:pt x="41" y="20"/>
                      <a:pt x="41" y="20"/>
                    </a:cubicBezTo>
                    <a:cubicBezTo>
                      <a:pt x="40" y="23"/>
                      <a:pt x="38" y="25"/>
                      <a:pt x="34" y="27"/>
                    </a:cubicBezTo>
                    <a:cubicBezTo>
                      <a:pt x="36" y="28"/>
                      <a:pt x="38" y="28"/>
                      <a:pt x="41" y="29"/>
                    </a:cubicBezTo>
                    <a:cubicBezTo>
                      <a:pt x="45" y="30"/>
                      <a:pt x="48" y="31"/>
                      <a:pt x="49" y="31"/>
                    </a:cubicBezTo>
                    <a:cubicBezTo>
                      <a:pt x="47" y="35"/>
                      <a:pt x="47" y="35"/>
                      <a:pt x="47" y="35"/>
                    </a:cubicBezTo>
                    <a:cubicBezTo>
                      <a:pt x="44" y="34"/>
                      <a:pt x="40" y="33"/>
                      <a:pt x="34" y="31"/>
                    </a:cubicBezTo>
                    <a:cubicBezTo>
                      <a:pt x="32" y="30"/>
                      <a:pt x="31" y="30"/>
                      <a:pt x="30" y="30"/>
                    </a:cubicBezTo>
                    <a:cubicBezTo>
                      <a:pt x="25" y="32"/>
                      <a:pt x="17" y="34"/>
                      <a:pt x="5" y="35"/>
                    </a:cubicBezTo>
                    <a:cubicBezTo>
                      <a:pt x="4" y="34"/>
                      <a:pt x="4" y="33"/>
                      <a:pt x="3" y="31"/>
                    </a:cubicBezTo>
                    <a:cubicBezTo>
                      <a:pt x="12" y="30"/>
                      <a:pt x="19" y="29"/>
                      <a:pt x="23" y="28"/>
                    </a:cubicBezTo>
                    <a:cubicBezTo>
                      <a:pt x="19" y="27"/>
                      <a:pt x="15" y="26"/>
                      <a:pt x="10" y="25"/>
                    </a:cubicBezTo>
                    <a:moveTo>
                      <a:pt x="24" y="1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29" y="2"/>
                      <a:pt x="30" y="4"/>
                      <a:pt x="30" y="6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2" y="14"/>
                      <a:pt x="52" y="14"/>
                      <a:pt x="52" y="14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8" y="10"/>
                      <a:pt x="48" y="10"/>
                      <a:pt x="48" y="10"/>
                    </a:cubicBezTo>
                    <a:cubicBezTo>
                      <a:pt x="7" y="10"/>
                      <a:pt x="7" y="10"/>
                      <a:pt x="7" y="10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3" y="14"/>
                      <a:pt x="3" y="14"/>
                    </a:cubicBezTo>
                    <a:cubicBezTo>
                      <a:pt x="3" y="6"/>
                      <a:pt x="3" y="6"/>
                      <a:pt x="3" y="6"/>
                    </a:cubicBezTo>
                    <a:cubicBezTo>
                      <a:pt x="26" y="6"/>
                      <a:pt x="26" y="6"/>
                      <a:pt x="26" y="6"/>
                    </a:cubicBezTo>
                    <a:cubicBezTo>
                      <a:pt x="26" y="4"/>
                      <a:pt x="25" y="3"/>
                      <a:pt x="24" y="1"/>
                    </a:cubicBezTo>
                    <a:moveTo>
                      <a:pt x="17" y="23"/>
                    </a:moveTo>
                    <a:cubicBezTo>
                      <a:pt x="18" y="23"/>
                      <a:pt x="21" y="24"/>
                      <a:pt x="25" y="25"/>
                    </a:cubicBezTo>
                    <a:cubicBezTo>
                      <a:pt x="27" y="25"/>
                      <a:pt x="28" y="26"/>
                      <a:pt x="29" y="26"/>
                    </a:cubicBezTo>
                    <a:cubicBezTo>
                      <a:pt x="33" y="25"/>
                      <a:pt x="35" y="23"/>
                      <a:pt x="37" y="20"/>
                    </a:cubicBezTo>
                    <a:cubicBezTo>
                      <a:pt x="19" y="20"/>
                      <a:pt x="19" y="20"/>
                      <a:pt x="19" y="20"/>
                    </a:cubicBezTo>
                    <a:cubicBezTo>
                      <a:pt x="18" y="21"/>
                      <a:pt x="18" y="22"/>
                      <a:pt x="17" y="23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" name="Freeform 14"/>
              <p:cNvSpPr>
                <a:spLocks noEditPoints="1"/>
              </p:cNvSpPr>
              <p:nvPr/>
            </p:nvSpPr>
            <p:spPr bwMode="auto">
              <a:xfrm>
                <a:off x="15046327" y="12107863"/>
                <a:ext cx="263525" cy="265112"/>
              </a:xfrm>
              <a:custGeom>
                <a:avLst/>
                <a:gdLst>
                  <a:gd name="T0" fmla="*/ 15 w 54"/>
                  <a:gd name="T1" fmla="*/ 1 h 54"/>
                  <a:gd name="T2" fmla="*/ 15 w 54"/>
                  <a:gd name="T3" fmla="*/ 3 h 54"/>
                  <a:gd name="T4" fmla="*/ 19 w 54"/>
                  <a:gd name="T5" fmla="*/ 9 h 54"/>
                  <a:gd name="T6" fmla="*/ 24 w 54"/>
                  <a:gd name="T7" fmla="*/ 15 h 54"/>
                  <a:gd name="T8" fmla="*/ 21 w 54"/>
                  <a:gd name="T9" fmla="*/ 18 h 54"/>
                  <a:gd name="T10" fmla="*/ 13 w 54"/>
                  <a:gd name="T11" fmla="*/ 6 h 54"/>
                  <a:gd name="T12" fmla="*/ 2 w 54"/>
                  <a:gd name="T13" fmla="*/ 24 h 54"/>
                  <a:gd name="T14" fmla="*/ 1 w 54"/>
                  <a:gd name="T15" fmla="*/ 22 h 54"/>
                  <a:gd name="T16" fmla="*/ 0 w 54"/>
                  <a:gd name="T17" fmla="*/ 20 h 54"/>
                  <a:gd name="T18" fmla="*/ 11 w 54"/>
                  <a:gd name="T19" fmla="*/ 0 h 54"/>
                  <a:gd name="T20" fmla="*/ 15 w 54"/>
                  <a:gd name="T21" fmla="*/ 1 h 54"/>
                  <a:gd name="T22" fmla="*/ 3 w 54"/>
                  <a:gd name="T23" fmla="*/ 37 h 54"/>
                  <a:gd name="T24" fmla="*/ 6 w 54"/>
                  <a:gd name="T25" fmla="*/ 35 h 54"/>
                  <a:gd name="T26" fmla="*/ 12 w 54"/>
                  <a:gd name="T27" fmla="*/ 42 h 54"/>
                  <a:gd name="T28" fmla="*/ 18 w 54"/>
                  <a:gd name="T29" fmla="*/ 30 h 54"/>
                  <a:gd name="T30" fmla="*/ 2 w 54"/>
                  <a:gd name="T31" fmla="*/ 30 h 54"/>
                  <a:gd name="T32" fmla="*/ 2 w 54"/>
                  <a:gd name="T33" fmla="*/ 26 h 54"/>
                  <a:gd name="T34" fmla="*/ 22 w 54"/>
                  <a:gd name="T35" fmla="*/ 26 h 54"/>
                  <a:gd name="T36" fmla="*/ 22 w 54"/>
                  <a:gd name="T37" fmla="*/ 30 h 54"/>
                  <a:gd name="T38" fmla="*/ 14 w 54"/>
                  <a:gd name="T39" fmla="*/ 45 h 54"/>
                  <a:gd name="T40" fmla="*/ 18 w 54"/>
                  <a:gd name="T41" fmla="*/ 50 h 54"/>
                  <a:gd name="T42" fmla="*/ 15 w 54"/>
                  <a:gd name="T43" fmla="*/ 53 h 54"/>
                  <a:gd name="T44" fmla="*/ 3 w 54"/>
                  <a:gd name="T45" fmla="*/ 37 h 54"/>
                  <a:gd name="T46" fmla="*/ 9 w 54"/>
                  <a:gd name="T47" fmla="*/ 16 h 54"/>
                  <a:gd name="T48" fmla="*/ 12 w 54"/>
                  <a:gd name="T49" fmla="*/ 14 h 54"/>
                  <a:gd name="T50" fmla="*/ 17 w 54"/>
                  <a:gd name="T51" fmla="*/ 22 h 54"/>
                  <a:gd name="T52" fmla="*/ 13 w 54"/>
                  <a:gd name="T53" fmla="*/ 24 h 54"/>
                  <a:gd name="T54" fmla="*/ 9 w 54"/>
                  <a:gd name="T55" fmla="*/ 16 h 54"/>
                  <a:gd name="T56" fmla="*/ 40 w 54"/>
                  <a:gd name="T57" fmla="*/ 39 h 54"/>
                  <a:gd name="T58" fmla="*/ 54 w 54"/>
                  <a:gd name="T59" fmla="*/ 50 h 54"/>
                  <a:gd name="T60" fmla="*/ 51 w 54"/>
                  <a:gd name="T61" fmla="*/ 53 h 54"/>
                  <a:gd name="T62" fmla="*/ 37 w 54"/>
                  <a:gd name="T63" fmla="*/ 42 h 54"/>
                  <a:gd name="T64" fmla="*/ 24 w 54"/>
                  <a:gd name="T65" fmla="*/ 54 h 54"/>
                  <a:gd name="T66" fmla="*/ 22 w 54"/>
                  <a:gd name="T67" fmla="*/ 52 h 54"/>
                  <a:gd name="T68" fmla="*/ 21 w 54"/>
                  <a:gd name="T69" fmla="*/ 50 h 54"/>
                  <a:gd name="T70" fmla="*/ 33 w 54"/>
                  <a:gd name="T71" fmla="*/ 41 h 54"/>
                  <a:gd name="T72" fmla="*/ 36 w 54"/>
                  <a:gd name="T73" fmla="*/ 27 h 54"/>
                  <a:gd name="T74" fmla="*/ 36 w 54"/>
                  <a:gd name="T75" fmla="*/ 20 h 54"/>
                  <a:gd name="T76" fmla="*/ 40 w 54"/>
                  <a:gd name="T77" fmla="*/ 20 h 54"/>
                  <a:gd name="T78" fmla="*/ 40 w 54"/>
                  <a:gd name="T79" fmla="*/ 28 h 54"/>
                  <a:gd name="T80" fmla="*/ 38 w 54"/>
                  <a:gd name="T81" fmla="*/ 41 h 54"/>
                  <a:gd name="T82" fmla="*/ 40 w 54"/>
                  <a:gd name="T83" fmla="*/ 39 h 54"/>
                  <a:gd name="T84" fmla="*/ 23 w 54"/>
                  <a:gd name="T85" fmla="*/ 2 h 54"/>
                  <a:gd name="T86" fmla="*/ 54 w 54"/>
                  <a:gd name="T87" fmla="*/ 2 h 54"/>
                  <a:gd name="T88" fmla="*/ 54 w 54"/>
                  <a:gd name="T89" fmla="*/ 6 h 54"/>
                  <a:gd name="T90" fmla="*/ 41 w 54"/>
                  <a:gd name="T91" fmla="*/ 6 h 54"/>
                  <a:gd name="T92" fmla="*/ 39 w 54"/>
                  <a:gd name="T93" fmla="*/ 14 h 54"/>
                  <a:gd name="T94" fmla="*/ 51 w 54"/>
                  <a:gd name="T95" fmla="*/ 14 h 54"/>
                  <a:gd name="T96" fmla="*/ 51 w 54"/>
                  <a:gd name="T97" fmla="*/ 40 h 54"/>
                  <a:gd name="T98" fmla="*/ 47 w 54"/>
                  <a:gd name="T99" fmla="*/ 40 h 54"/>
                  <a:gd name="T100" fmla="*/ 47 w 54"/>
                  <a:gd name="T101" fmla="*/ 18 h 54"/>
                  <a:gd name="T102" fmla="*/ 29 w 54"/>
                  <a:gd name="T103" fmla="*/ 18 h 54"/>
                  <a:gd name="T104" fmla="*/ 29 w 54"/>
                  <a:gd name="T105" fmla="*/ 40 h 54"/>
                  <a:gd name="T106" fmla="*/ 25 w 54"/>
                  <a:gd name="T107" fmla="*/ 40 h 54"/>
                  <a:gd name="T108" fmla="*/ 25 w 54"/>
                  <a:gd name="T109" fmla="*/ 14 h 54"/>
                  <a:gd name="T110" fmla="*/ 35 w 54"/>
                  <a:gd name="T111" fmla="*/ 14 h 54"/>
                  <a:gd name="T112" fmla="*/ 36 w 54"/>
                  <a:gd name="T113" fmla="*/ 6 h 54"/>
                  <a:gd name="T114" fmla="*/ 23 w 54"/>
                  <a:gd name="T115" fmla="*/ 6 h 54"/>
                  <a:gd name="T116" fmla="*/ 23 w 54"/>
                  <a:gd name="T117" fmla="*/ 2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4" h="54">
                    <a:moveTo>
                      <a:pt x="15" y="1"/>
                    </a:moveTo>
                    <a:cubicBezTo>
                      <a:pt x="15" y="1"/>
                      <a:pt x="15" y="2"/>
                      <a:pt x="15" y="3"/>
                    </a:cubicBezTo>
                    <a:cubicBezTo>
                      <a:pt x="16" y="4"/>
                      <a:pt x="17" y="6"/>
                      <a:pt x="19" y="9"/>
                    </a:cubicBezTo>
                    <a:cubicBezTo>
                      <a:pt x="22" y="12"/>
                      <a:pt x="24" y="14"/>
                      <a:pt x="24" y="15"/>
                    </a:cubicBezTo>
                    <a:cubicBezTo>
                      <a:pt x="21" y="18"/>
                      <a:pt x="21" y="18"/>
                      <a:pt x="21" y="18"/>
                    </a:cubicBezTo>
                    <a:cubicBezTo>
                      <a:pt x="17" y="13"/>
                      <a:pt x="15" y="9"/>
                      <a:pt x="13" y="6"/>
                    </a:cubicBezTo>
                    <a:cubicBezTo>
                      <a:pt x="9" y="13"/>
                      <a:pt x="6" y="19"/>
                      <a:pt x="2" y="24"/>
                    </a:cubicBezTo>
                    <a:cubicBezTo>
                      <a:pt x="2" y="24"/>
                      <a:pt x="2" y="23"/>
                      <a:pt x="1" y="22"/>
                    </a:cubicBezTo>
                    <a:cubicBezTo>
                      <a:pt x="0" y="21"/>
                      <a:pt x="0" y="20"/>
                      <a:pt x="0" y="20"/>
                    </a:cubicBezTo>
                    <a:cubicBezTo>
                      <a:pt x="4" y="14"/>
                      <a:pt x="8" y="8"/>
                      <a:pt x="11" y="0"/>
                    </a:cubicBezTo>
                    <a:lnTo>
                      <a:pt x="15" y="1"/>
                    </a:lnTo>
                    <a:close/>
                    <a:moveTo>
                      <a:pt x="3" y="37"/>
                    </a:moveTo>
                    <a:cubicBezTo>
                      <a:pt x="6" y="35"/>
                      <a:pt x="6" y="35"/>
                      <a:pt x="6" y="35"/>
                    </a:cubicBezTo>
                    <a:cubicBezTo>
                      <a:pt x="7" y="36"/>
                      <a:pt x="9" y="38"/>
                      <a:pt x="12" y="42"/>
                    </a:cubicBezTo>
                    <a:cubicBezTo>
                      <a:pt x="14" y="38"/>
                      <a:pt x="16" y="34"/>
                      <a:pt x="18" y="30"/>
                    </a:cubicBezTo>
                    <a:cubicBezTo>
                      <a:pt x="2" y="30"/>
                      <a:pt x="2" y="30"/>
                      <a:pt x="2" y="30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0" y="35"/>
                      <a:pt x="17" y="40"/>
                      <a:pt x="14" y="45"/>
                    </a:cubicBezTo>
                    <a:cubicBezTo>
                      <a:pt x="16" y="48"/>
                      <a:pt x="18" y="49"/>
                      <a:pt x="18" y="50"/>
                    </a:cubicBezTo>
                    <a:cubicBezTo>
                      <a:pt x="15" y="53"/>
                      <a:pt x="15" y="53"/>
                      <a:pt x="15" y="53"/>
                    </a:cubicBezTo>
                    <a:cubicBezTo>
                      <a:pt x="11" y="48"/>
                      <a:pt x="7" y="42"/>
                      <a:pt x="3" y="37"/>
                    </a:cubicBezTo>
                    <a:moveTo>
                      <a:pt x="9" y="16"/>
                    </a:moveTo>
                    <a:cubicBezTo>
                      <a:pt x="12" y="14"/>
                      <a:pt x="12" y="14"/>
                      <a:pt x="12" y="14"/>
                    </a:cubicBezTo>
                    <a:cubicBezTo>
                      <a:pt x="14" y="18"/>
                      <a:pt x="16" y="20"/>
                      <a:pt x="17" y="22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2" y="22"/>
                      <a:pt x="11" y="19"/>
                      <a:pt x="9" y="16"/>
                    </a:cubicBezTo>
                    <a:moveTo>
                      <a:pt x="40" y="39"/>
                    </a:moveTo>
                    <a:cubicBezTo>
                      <a:pt x="46" y="43"/>
                      <a:pt x="51" y="47"/>
                      <a:pt x="54" y="50"/>
                    </a:cubicBezTo>
                    <a:cubicBezTo>
                      <a:pt x="51" y="53"/>
                      <a:pt x="51" y="53"/>
                      <a:pt x="51" y="53"/>
                    </a:cubicBezTo>
                    <a:cubicBezTo>
                      <a:pt x="46" y="49"/>
                      <a:pt x="42" y="45"/>
                      <a:pt x="37" y="42"/>
                    </a:cubicBezTo>
                    <a:cubicBezTo>
                      <a:pt x="36" y="46"/>
                      <a:pt x="31" y="49"/>
                      <a:pt x="24" y="54"/>
                    </a:cubicBezTo>
                    <a:cubicBezTo>
                      <a:pt x="23" y="53"/>
                      <a:pt x="23" y="53"/>
                      <a:pt x="22" y="52"/>
                    </a:cubicBezTo>
                    <a:cubicBezTo>
                      <a:pt x="21" y="51"/>
                      <a:pt x="21" y="50"/>
                      <a:pt x="21" y="50"/>
                    </a:cubicBezTo>
                    <a:cubicBezTo>
                      <a:pt x="27" y="47"/>
                      <a:pt x="31" y="44"/>
                      <a:pt x="33" y="41"/>
                    </a:cubicBezTo>
                    <a:cubicBezTo>
                      <a:pt x="35" y="38"/>
                      <a:pt x="36" y="34"/>
                      <a:pt x="36" y="27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40" y="20"/>
                      <a:pt x="40" y="20"/>
                      <a:pt x="40" y="20"/>
                    </a:cubicBezTo>
                    <a:cubicBezTo>
                      <a:pt x="40" y="28"/>
                      <a:pt x="40" y="28"/>
                      <a:pt x="40" y="28"/>
                    </a:cubicBezTo>
                    <a:cubicBezTo>
                      <a:pt x="40" y="34"/>
                      <a:pt x="39" y="38"/>
                      <a:pt x="38" y="41"/>
                    </a:cubicBezTo>
                    <a:lnTo>
                      <a:pt x="40" y="39"/>
                    </a:lnTo>
                    <a:close/>
                    <a:moveTo>
                      <a:pt x="23" y="2"/>
                    </a:moveTo>
                    <a:cubicBezTo>
                      <a:pt x="54" y="2"/>
                      <a:pt x="54" y="2"/>
                      <a:pt x="54" y="2"/>
                    </a:cubicBezTo>
                    <a:cubicBezTo>
                      <a:pt x="54" y="6"/>
                      <a:pt x="54" y="6"/>
                      <a:pt x="54" y="6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39" y="14"/>
                      <a:pt x="39" y="14"/>
                      <a:pt x="39" y="14"/>
                    </a:cubicBezTo>
                    <a:cubicBezTo>
                      <a:pt x="51" y="14"/>
                      <a:pt x="51" y="14"/>
                      <a:pt x="51" y="14"/>
                    </a:cubicBezTo>
                    <a:cubicBezTo>
                      <a:pt x="51" y="40"/>
                      <a:pt x="51" y="40"/>
                      <a:pt x="51" y="40"/>
                    </a:cubicBezTo>
                    <a:cubicBezTo>
                      <a:pt x="47" y="40"/>
                      <a:pt x="47" y="40"/>
                      <a:pt x="47" y="40"/>
                    </a:cubicBezTo>
                    <a:cubicBezTo>
                      <a:pt x="47" y="18"/>
                      <a:pt x="47" y="18"/>
                      <a:pt x="47" y="18"/>
                    </a:cubicBezTo>
                    <a:cubicBezTo>
                      <a:pt x="29" y="18"/>
                      <a:pt x="29" y="18"/>
                      <a:pt x="29" y="18"/>
                    </a:cubicBezTo>
                    <a:cubicBezTo>
                      <a:pt x="29" y="40"/>
                      <a:pt x="29" y="40"/>
                      <a:pt x="29" y="40"/>
                    </a:cubicBezTo>
                    <a:cubicBezTo>
                      <a:pt x="25" y="40"/>
                      <a:pt x="25" y="40"/>
                      <a:pt x="25" y="40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35" y="14"/>
                      <a:pt x="35" y="14"/>
                      <a:pt x="35" y="14"/>
                    </a:cubicBezTo>
                    <a:cubicBezTo>
                      <a:pt x="36" y="6"/>
                      <a:pt x="36" y="6"/>
                      <a:pt x="36" y="6"/>
                    </a:cubicBezTo>
                    <a:cubicBezTo>
                      <a:pt x="23" y="6"/>
                      <a:pt x="23" y="6"/>
                      <a:pt x="23" y="6"/>
                    </a:cubicBezTo>
                    <a:lnTo>
                      <a:pt x="23" y="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" name="Freeform 15"/>
              <p:cNvSpPr>
                <a:spLocks noEditPoints="1"/>
              </p:cNvSpPr>
              <p:nvPr/>
            </p:nvSpPr>
            <p:spPr bwMode="auto">
              <a:xfrm>
                <a:off x="15354302" y="12122151"/>
                <a:ext cx="263525" cy="241300"/>
              </a:xfrm>
              <a:custGeom>
                <a:avLst/>
                <a:gdLst>
                  <a:gd name="T0" fmla="*/ 38 w 54"/>
                  <a:gd name="T1" fmla="*/ 26 h 49"/>
                  <a:gd name="T2" fmla="*/ 43 w 54"/>
                  <a:gd name="T3" fmla="*/ 26 h 49"/>
                  <a:gd name="T4" fmla="*/ 43 w 54"/>
                  <a:gd name="T5" fmla="*/ 30 h 49"/>
                  <a:gd name="T6" fmla="*/ 54 w 54"/>
                  <a:gd name="T7" fmla="*/ 30 h 49"/>
                  <a:gd name="T8" fmla="*/ 54 w 54"/>
                  <a:gd name="T9" fmla="*/ 34 h 49"/>
                  <a:gd name="T10" fmla="*/ 43 w 54"/>
                  <a:gd name="T11" fmla="*/ 34 h 49"/>
                  <a:gd name="T12" fmla="*/ 43 w 54"/>
                  <a:gd name="T13" fmla="*/ 42 h 49"/>
                  <a:gd name="T14" fmla="*/ 35 w 54"/>
                  <a:gd name="T15" fmla="*/ 49 h 49"/>
                  <a:gd name="T16" fmla="*/ 27 w 54"/>
                  <a:gd name="T17" fmla="*/ 49 h 49"/>
                  <a:gd name="T18" fmla="*/ 26 w 54"/>
                  <a:gd name="T19" fmla="*/ 47 h 49"/>
                  <a:gd name="T20" fmla="*/ 26 w 54"/>
                  <a:gd name="T21" fmla="*/ 45 h 49"/>
                  <a:gd name="T22" fmla="*/ 34 w 54"/>
                  <a:gd name="T23" fmla="*/ 45 h 49"/>
                  <a:gd name="T24" fmla="*/ 38 w 54"/>
                  <a:gd name="T25" fmla="*/ 41 h 49"/>
                  <a:gd name="T26" fmla="*/ 38 w 54"/>
                  <a:gd name="T27" fmla="*/ 34 h 49"/>
                  <a:gd name="T28" fmla="*/ 0 w 54"/>
                  <a:gd name="T29" fmla="*/ 34 h 49"/>
                  <a:gd name="T30" fmla="*/ 0 w 54"/>
                  <a:gd name="T31" fmla="*/ 30 h 49"/>
                  <a:gd name="T32" fmla="*/ 38 w 54"/>
                  <a:gd name="T33" fmla="*/ 30 h 49"/>
                  <a:gd name="T34" fmla="*/ 38 w 54"/>
                  <a:gd name="T35" fmla="*/ 26 h 49"/>
                  <a:gd name="T36" fmla="*/ 46 w 54"/>
                  <a:gd name="T37" fmla="*/ 15 h 49"/>
                  <a:gd name="T38" fmla="*/ 11 w 54"/>
                  <a:gd name="T39" fmla="*/ 15 h 49"/>
                  <a:gd name="T40" fmla="*/ 11 w 54"/>
                  <a:gd name="T41" fmla="*/ 17 h 49"/>
                  <a:gd name="T42" fmla="*/ 15 w 54"/>
                  <a:gd name="T43" fmla="*/ 21 h 49"/>
                  <a:gd name="T44" fmla="*/ 43 w 54"/>
                  <a:gd name="T45" fmla="*/ 21 h 49"/>
                  <a:gd name="T46" fmla="*/ 48 w 54"/>
                  <a:gd name="T47" fmla="*/ 18 h 49"/>
                  <a:gd name="T48" fmla="*/ 49 w 54"/>
                  <a:gd name="T49" fmla="*/ 17 h 49"/>
                  <a:gd name="T50" fmla="*/ 50 w 54"/>
                  <a:gd name="T51" fmla="*/ 12 h 49"/>
                  <a:gd name="T52" fmla="*/ 54 w 54"/>
                  <a:gd name="T53" fmla="*/ 14 h 49"/>
                  <a:gd name="T54" fmla="*/ 53 w 54"/>
                  <a:gd name="T55" fmla="*/ 16 h 49"/>
                  <a:gd name="T56" fmla="*/ 52 w 54"/>
                  <a:gd name="T57" fmla="*/ 19 h 49"/>
                  <a:gd name="T58" fmla="*/ 44 w 54"/>
                  <a:gd name="T59" fmla="*/ 25 h 49"/>
                  <a:gd name="T60" fmla="*/ 14 w 54"/>
                  <a:gd name="T61" fmla="*/ 25 h 49"/>
                  <a:gd name="T62" fmla="*/ 7 w 54"/>
                  <a:gd name="T63" fmla="*/ 18 h 49"/>
                  <a:gd name="T64" fmla="*/ 7 w 54"/>
                  <a:gd name="T65" fmla="*/ 0 h 49"/>
                  <a:gd name="T66" fmla="*/ 46 w 54"/>
                  <a:gd name="T67" fmla="*/ 0 h 49"/>
                  <a:gd name="T68" fmla="*/ 46 w 54"/>
                  <a:gd name="T69" fmla="*/ 15 h 49"/>
                  <a:gd name="T70" fmla="*/ 10 w 54"/>
                  <a:gd name="T71" fmla="*/ 37 h 49"/>
                  <a:gd name="T72" fmla="*/ 13 w 54"/>
                  <a:gd name="T73" fmla="*/ 35 h 49"/>
                  <a:gd name="T74" fmla="*/ 20 w 54"/>
                  <a:gd name="T75" fmla="*/ 40 h 49"/>
                  <a:gd name="T76" fmla="*/ 22 w 54"/>
                  <a:gd name="T77" fmla="*/ 42 h 49"/>
                  <a:gd name="T78" fmla="*/ 19 w 54"/>
                  <a:gd name="T79" fmla="*/ 45 h 49"/>
                  <a:gd name="T80" fmla="*/ 10 w 54"/>
                  <a:gd name="T81" fmla="*/ 37 h 49"/>
                  <a:gd name="T82" fmla="*/ 11 w 54"/>
                  <a:gd name="T83" fmla="*/ 11 h 49"/>
                  <a:gd name="T84" fmla="*/ 41 w 54"/>
                  <a:gd name="T85" fmla="*/ 11 h 49"/>
                  <a:gd name="T86" fmla="*/ 41 w 54"/>
                  <a:gd name="T87" fmla="*/ 3 h 49"/>
                  <a:gd name="T88" fmla="*/ 11 w 54"/>
                  <a:gd name="T89" fmla="*/ 3 h 49"/>
                  <a:gd name="T90" fmla="*/ 11 w 54"/>
                  <a:gd name="T91" fmla="*/ 1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4" h="49">
                    <a:moveTo>
                      <a:pt x="38" y="26"/>
                    </a:moveTo>
                    <a:cubicBezTo>
                      <a:pt x="43" y="26"/>
                      <a:pt x="43" y="26"/>
                      <a:pt x="43" y="26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54" y="30"/>
                      <a:pt x="54" y="30"/>
                      <a:pt x="54" y="30"/>
                    </a:cubicBezTo>
                    <a:cubicBezTo>
                      <a:pt x="54" y="34"/>
                      <a:pt x="54" y="34"/>
                      <a:pt x="54" y="34"/>
                    </a:cubicBezTo>
                    <a:cubicBezTo>
                      <a:pt x="43" y="34"/>
                      <a:pt x="43" y="34"/>
                      <a:pt x="43" y="34"/>
                    </a:cubicBezTo>
                    <a:cubicBezTo>
                      <a:pt x="43" y="42"/>
                      <a:pt x="43" y="42"/>
                      <a:pt x="43" y="42"/>
                    </a:cubicBezTo>
                    <a:cubicBezTo>
                      <a:pt x="43" y="47"/>
                      <a:pt x="40" y="49"/>
                      <a:pt x="35" y="49"/>
                    </a:cubicBezTo>
                    <a:cubicBezTo>
                      <a:pt x="33" y="49"/>
                      <a:pt x="30" y="49"/>
                      <a:pt x="27" y="49"/>
                    </a:cubicBezTo>
                    <a:cubicBezTo>
                      <a:pt x="27" y="49"/>
                      <a:pt x="27" y="48"/>
                      <a:pt x="26" y="47"/>
                    </a:cubicBezTo>
                    <a:cubicBezTo>
                      <a:pt x="26" y="46"/>
                      <a:pt x="26" y="45"/>
                      <a:pt x="26" y="45"/>
                    </a:cubicBezTo>
                    <a:cubicBezTo>
                      <a:pt x="27" y="45"/>
                      <a:pt x="30" y="45"/>
                      <a:pt x="34" y="45"/>
                    </a:cubicBezTo>
                    <a:cubicBezTo>
                      <a:pt x="37" y="45"/>
                      <a:pt x="38" y="44"/>
                      <a:pt x="38" y="41"/>
                    </a:cubicBezTo>
                    <a:cubicBezTo>
                      <a:pt x="38" y="34"/>
                      <a:pt x="38" y="34"/>
                      <a:pt x="38" y="3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38" y="30"/>
                      <a:pt x="38" y="30"/>
                      <a:pt x="38" y="30"/>
                    </a:cubicBezTo>
                    <a:lnTo>
                      <a:pt x="38" y="26"/>
                    </a:lnTo>
                    <a:close/>
                    <a:moveTo>
                      <a:pt x="46" y="15"/>
                    </a:moveTo>
                    <a:cubicBezTo>
                      <a:pt x="11" y="15"/>
                      <a:pt x="11" y="15"/>
                      <a:pt x="11" y="15"/>
                    </a:cubicBezTo>
                    <a:cubicBezTo>
                      <a:pt x="11" y="17"/>
                      <a:pt x="11" y="17"/>
                      <a:pt x="11" y="17"/>
                    </a:cubicBezTo>
                    <a:cubicBezTo>
                      <a:pt x="11" y="20"/>
                      <a:pt x="12" y="21"/>
                      <a:pt x="15" y="21"/>
                    </a:cubicBezTo>
                    <a:cubicBezTo>
                      <a:pt x="43" y="21"/>
                      <a:pt x="43" y="21"/>
                      <a:pt x="43" y="21"/>
                    </a:cubicBezTo>
                    <a:cubicBezTo>
                      <a:pt x="46" y="21"/>
                      <a:pt x="48" y="20"/>
                      <a:pt x="48" y="18"/>
                    </a:cubicBezTo>
                    <a:cubicBezTo>
                      <a:pt x="48" y="18"/>
                      <a:pt x="49" y="17"/>
                      <a:pt x="49" y="17"/>
                    </a:cubicBezTo>
                    <a:cubicBezTo>
                      <a:pt x="49" y="15"/>
                      <a:pt x="49" y="13"/>
                      <a:pt x="50" y="12"/>
                    </a:cubicBezTo>
                    <a:cubicBezTo>
                      <a:pt x="52" y="13"/>
                      <a:pt x="53" y="14"/>
                      <a:pt x="54" y="14"/>
                    </a:cubicBezTo>
                    <a:cubicBezTo>
                      <a:pt x="54" y="14"/>
                      <a:pt x="54" y="15"/>
                      <a:pt x="53" y="16"/>
                    </a:cubicBezTo>
                    <a:cubicBezTo>
                      <a:pt x="53" y="18"/>
                      <a:pt x="53" y="19"/>
                      <a:pt x="52" y="19"/>
                    </a:cubicBezTo>
                    <a:cubicBezTo>
                      <a:pt x="51" y="23"/>
                      <a:pt x="49" y="25"/>
                      <a:pt x="44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9" y="25"/>
                      <a:pt x="6" y="23"/>
                      <a:pt x="7" y="18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46" y="0"/>
                      <a:pt x="46" y="0"/>
                      <a:pt x="46" y="0"/>
                    </a:cubicBezTo>
                    <a:lnTo>
                      <a:pt x="46" y="15"/>
                    </a:lnTo>
                    <a:close/>
                    <a:moveTo>
                      <a:pt x="10" y="37"/>
                    </a:moveTo>
                    <a:cubicBezTo>
                      <a:pt x="13" y="35"/>
                      <a:pt x="13" y="35"/>
                      <a:pt x="13" y="35"/>
                    </a:cubicBezTo>
                    <a:cubicBezTo>
                      <a:pt x="15" y="36"/>
                      <a:pt x="17" y="38"/>
                      <a:pt x="20" y="40"/>
                    </a:cubicBezTo>
                    <a:cubicBezTo>
                      <a:pt x="21" y="41"/>
                      <a:pt x="22" y="42"/>
                      <a:pt x="22" y="42"/>
                    </a:cubicBezTo>
                    <a:cubicBezTo>
                      <a:pt x="19" y="45"/>
                      <a:pt x="19" y="45"/>
                      <a:pt x="19" y="45"/>
                    </a:cubicBezTo>
                    <a:cubicBezTo>
                      <a:pt x="16" y="42"/>
                      <a:pt x="13" y="40"/>
                      <a:pt x="10" y="37"/>
                    </a:cubicBezTo>
                    <a:moveTo>
                      <a:pt x="11" y="11"/>
                    </a:moveTo>
                    <a:cubicBezTo>
                      <a:pt x="41" y="11"/>
                      <a:pt x="41" y="11"/>
                      <a:pt x="41" y="11"/>
                    </a:cubicBezTo>
                    <a:cubicBezTo>
                      <a:pt x="41" y="3"/>
                      <a:pt x="41" y="3"/>
                      <a:pt x="41" y="3"/>
                    </a:cubicBezTo>
                    <a:cubicBezTo>
                      <a:pt x="11" y="3"/>
                      <a:pt x="11" y="3"/>
                      <a:pt x="11" y="3"/>
                    </a:cubicBezTo>
                    <a:lnTo>
                      <a:pt x="11" y="1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" name="Freeform 16"/>
              <p:cNvSpPr>
                <a:spLocks noEditPoints="1"/>
              </p:cNvSpPr>
              <p:nvPr/>
            </p:nvSpPr>
            <p:spPr bwMode="auto">
              <a:xfrm>
                <a:off x="15662277" y="12107863"/>
                <a:ext cx="263525" cy="260350"/>
              </a:xfrm>
              <a:custGeom>
                <a:avLst/>
                <a:gdLst>
                  <a:gd name="T0" fmla="*/ 47 w 54"/>
                  <a:gd name="T1" fmla="*/ 4 h 53"/>
                  <a:gd name="T2" fmla="*/ 50 w 54"/>
                  <a:gd name="T3" fmla="*/ 6 h 53"/>
                  <a:gd name="T4" fmla="*/ 39 w 54"/>
                  <a:gd name="T5" fmla="*/ 18 h 53"/>
                  <a:gd name="T6" fmla="*/ 54 w 54"/>
                  <a:gd name="T7" fmla="*/ 18 h 53"/>
                  <a:gd name="T8" fmla="*/ 54 w 54"/>
                  <a:gd name="T9" fmla="*/ 21 h 53"/>
                  <a:gd name="T10" fmla="*/ 34 w 54"/>
                  <a:gd name="T11" fmla="*/ 21 h 53"/>
                  <a:gd name="T12" fmla="*/ 24 w 54"/>
                  <a:gd name="T13" fmla="*/ 27 h 53"/>
                  <a:gd name="T14" fmla="*/ 46 w 54"/>
                  <a:gd name="T15" fmla="*/ 27 h 53"/>
                  <a:gd name="T16" fmla="*/ 46 w 54"/>
                  <a:gd name="T17" fmla="*/ 53 h 53"/>
                  <a:gd name="T18" fmla="*/ 41 w 54"/>
                  <a:gd name="T19" fmla="*/ 53 h 53"/>
                  <a:gd name="T20" fmla="*/ 41 w 54"/>
                  <a:gd name="T21" fmla="*/ 50 h 53"/>
                  <a:gd name="T22" fmla="*/ 16 w 54"/>
                  <a:gd name="T23" fmla="*/ 50 h 53"/>
                  <a:gd name="T24" fmla="*/ 16 w 54"/>
                  <a:gd name="T25" fmla="*/ 53 h 53"/>
                  <a:gd name="T26" fmla="*/ 12 w 54"/>
                  <a:gd name="T27" fmla="*/ 53 h 53"/>
                  <a:gd name="T28" fmla="*/ 12 w 54"/>
                  <a:gd name="T29" fmla="*/ 33 h 53"/>
                  <a:gd name="T30" fmla="*/ 2 w 54"/>
                  <a:gd name="T31" fmla="*/ 37 h 53"/>
                  <a:gd name="T32" fmla="*/ 0 w 54"/>
                  <a:gd name="T33" fmla="*/ 33 h 53"/>
                  <a:gd name="T34" fmla="*/ 27 w 54"/>
                  <a:gd name="T35" fmla="*/ 21 h 53"/>
                  <a:gd name="T36" fmla="*/ 2 w 54"/>
                  <a:gd name="T37" fmla="*/ 21 h 53"/>
                  <a:gd name="T38" fmla="*/ 2 w 54"/>
                  <a:gd name="T39" fmla="*/ 18 h 53"/>
                  <a:gd name="T40" fmla="*/ 22 w 54"/>
                  <a:gd name="T41" fmla="*/ 18 h 53"/>
                  <a:gd name="T42" fmla="*/ 22 w 54"/>
                  <a:gd name="T43" fmla="*/ 11 h 53"/>
                  <a:gd name="T44" fmla="*/ 7 w 54"/>
                  <a:gd name="T45" fmla="*/ 11 h 53"/>
                  <a:gd name="T46" fmla="*/ 7 w 54"/>
                  <a:gd name="T47" fmla="*/ 7 h 53"/>
                  <a:gd name="T48" fmla="*/ 22 w 54"/>
                  <a:gd name="T49" fmla="*/ 7 h 53"/>
                  <a:gd name="T50" fmla="*/ 22 w 54"/>
                  <a:gd name="T51" fmla="*/ 0 h 53"/>
                  <a:gd name="T52" fmla="*/ 27 w 54"/>
                  <a:gd name="T53" fmla="*/ 0 h 53"/>
                  <a:gd name="T54" fmla="*/ 27 w 54"/>
                  <a:gd name="T55" fmla="*/ 7 h 53"/>
                  <a:gd name="T56" fmla="*/ 40 w 54"/>
                  <a:gd name="T57" fmla="*/ 7 h 53"/>
                  <a:gd name="T58" fmla="*/ 40 w 54"/>
                  <a:gd name="T59" fmla="*/ 11 h 53"/>
                  <a:gd name="T60" fmla="*/ 27 w 54"/>
                  <a:gd name="T61" fmla="*/ 11 h 53"/>
                  <a:gd name="T62" fmla="*/ 27 w 54"/>
                  <a:gd name="T63" fmla="*/ 18 h 53"/>
                  <a:gd name="T64" fmla="*/ 32 w 54"/>
                  <a:gd name="T65" fmla="*/ 18 h 53"/>
                  <a:gd name="T66" fmla="*/ 47 w 54"/>
                  <a:gd name="T67" fmla="*/ 4 h 53"/>
                  <a:gd name="T68" fmla="*/ 41 w 54"/>
                  <a:gd name="T69" fmla="*/ 31 h 53"/>
                  <a:gd name="T70" fmla="*/ 17 w 54"/>
                  <a:gd name="T71" fmla="*/ 31 h 53"/>
                  <a:gd name="T72" fmla="*/ 17 w 54"/>
                  <a:gd name="T73" fmla="*/ 31 h 53"/>
                  <a:gd name="T74" fmla="*/ 16 w 54"/>
                  <a:gd name="T75" fmla="*/ 31 h 53"/>
                  <a:gd name="T76" fmla="*/ 16 w 54"/>
                  <a:gd name="T77" fmla="*/ 37 h 53"/>
                  <a:gd name="T78" fmla="*/ 41 w 54"/>
                  <a:gd name="T79" fmla="*/ 37 h 53"/>
                  <a:gd name="T80" fmla="*/ 41 w 54"/>
                  <a:gd name="T81" fmla="*/ 31 h 53"/>
                  <a:gd name="T82" fmla="*/ 16 w 54"/>
                  <a:gd name="T83" fmla="*/ 47 h 53"/>
                  <a:gd name="T84" fmla="*/ 41 w 54"/>
                  <a:gd name="T85" fmla="*/ 47 h 53"/>
                  <a:gd name="T86" fmla="*/ 41 w 54"/>
                  <a:gd name="T87" fmla="*/ 40 h 53"/>
                  <a:gd name="T88" fmla="*/ 16 w 54"/>
                  <a:gd name="T89" fmla="*/ 40 h 53"/>
                  <a:gd name="T90" fmla="*/ 16 w 54"/>
                  <a:gd name="T91" fmla="*/ 4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4" h="53">
                    <a:moveTo>
                      <a:pt x="47" y="4"/>
                    </a:moveTo>
                    <a:cubicBezTo>
                      <a:pt x="50" y="6"/>
                      <a:pt x="50" y="6"/>
                      <a:pt x="50" y="6"/>
                    </a:cubicBezTo>
                    <a:cubicBezTo>
                      <a:pt x="47" y="11"/>
                      <a:pt x="43" y="14"/>
                      <a:pt x="39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21"/>
                      <a:pt x="54" y="21"/>
                      <a:pt x="54" y="21"/>
                    </a:cubicBezTo>
                    <a:cubicBezTo>
                      <a:pt x="34" y="21"/>
                      <a:pt x="34" y="21"/>
                      <a:pt x="34" y="21"/>
                    </a:cubicBezTo>
                    <a:cubicBezTo>
                      <a:pt x="31" y="23"/>
                      <a:pt x="27" y="25"/>
                      <a:pt x="24" y="27"/>
                    </a:cubicBezTo>
                    <a:cubicBezTo>
                      <a:pt x="46" y="27"/>
                      <a:pt x="46" y="27"/>
                      <a:pt x="46" y="27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1" y="53"/>
                      <a:pt x="41" y="53"/>
                      <a:pt x="41" y="53"/>
                    </a:cubicBezTo>
                    <a:cubicBezTo>
                      <a:pt x="41" y="50"/>
                      <a:pt x="41" y="50"/>
                      <a:pt x="41" y="50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6" y="53"/>
                      <a:pt x="16" y="53"/>
                      <a:pt x="16" y="53"/>
                    </a:cubicBezTo>
                    <a:cubicBezTo>
                      <a:pt x="12" y="53"/>
                      <a:pt x="12" y="53"/>
                      <a:pt x="12" y="53"/>
                    </a:cubicBezTo>
                    <a:cubicBezTo>
                      <a:pt x="12" y="33"/>
                      <a:pt x="12" y="33"/>
                      <a:pt x="12" y="33"/>
                    </a:cubicBezTo>
                    <a:cubicBezTo>
                      <a:pt x="9" y="35"/>
                      <a:pt x="6" y="36"/>
                      <a:pt x="2" y="37"/>
                    </a:cubicBezTo>
                    <a:cubicBezTo>
                      <a:pt x="2" y="36"/>
                      <a:pt x="1" y="35"/>
                      <a:pt x="0" y="33"/>
                    </a:cubicBezTo>
                    <a:cubicBezTo>
                      <a:pt x="10" y="30"/>
                      <a:pt x="19" y="26"/>
                      <a:pt x="27" y="21"/>
                    </a:cubicBezTo>
                    <a:cubicBezTo>
                      <a:pt x="2" y="21"/>
                      <a:pt x="2" y="21"/>
                      <a:pt x="2" y="21"/>
                    </a:cubicBezTo>
                    <a:cubicBezTo>
                      <a:pt x="2" y="18"/>
                      <a:pt x="2" y="18"/>
                      <a:pt x="2" y="18"/>
                    </a:cubicBezTo>
                    <a:cubicBezTo>
                      <a:pt x="22" y="18"/>
                      <a:pt x="22" y="18"/>
                      <a:pt x="22" y="18"/>
                    </a:cubicBezTo>
                    <a:cubicBezTo>
                      <a:pt x="22" y="11"/>
                      <a:pt x="22" y="11"/>
                      <a:pt x="22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7"/>
                      <a:pt x="7" y="7"/>
                      <a:pt x="7" y="7"/>
                    </a:cubicBezTo>
                    <a:cubicBezTo>
                      <a:pt x="22" y="7"/>
                      <a:pt x="22" y="7"/>
                      <a:pt x="22" y="7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7"/>
                      <a:pt x="27" y="7"/>
                      <a:pt x="27" y="7"/>
                    </a:cubicBezTo>
                    <a:cubicBezTo>
                      <a:pt x="40" y="7"/>
                      <a:pt x="40" y="7"/>
                      <a:pt x="40" y="7"/>
                    </a:cubicBezTo>
                    <a:cubicBezTo>
                      <a:pt x="40" y="11"/>
                      <a:pt x="40" y="11"/>
                      <a:pt x="40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27" y="18"/>
                      <a:pt x="27" y="18"/>
                      <a:pt x="27" y="18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8" y="14"/>
                      <a:pt x="43" y="9"/>
                      <a:pt x="47" y="4"/>
                    </a:cubicBezTo>
                    <a:moveTo>
                      <a:pt x="41" y="31"/>
                    </a:move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1"/>
                      <a:pt x="16" y="31"/>
                      <a:pt x="16" y="31"/>
                    </a:cubicBezTo>
                    <a:cubicBezTo>
                      <a:pt x="16" y="37"/>
                      <a:pt x="16" y="37"/>
                      <a:pt x="16" y="37"/>
                    </a:cubicBezTo>
                    <a:cubicBezTo>
                      <a:pt x="41" y="37"/>
                      <a:pt x="41" y="37"/>
                      <a:pt x="41" y="37"/>
                    </a:cubicBezTo>
                    <a:lnTo>
                      <a:pt x="41" y="31"/>
                    </a:lnTo>
                    <a:close/>
                    <a:moveTo>
                      <a:pt x="16" y="47"/>
                    </a:moveTo>
                    <a:cubicBezTo>
                      <a:pt x="41" y="47"/>
                      <a:pt x="41" y="47"/>
                      <a:pt x="41" y="47"/>
                    </a:cubicBezTo>
                    <a:cubicBezTo>
                      <a:pt x="41" y="40"/>
                      <a:pt x="41" y="40"/>
                      <a:pt x="41" y="40"/>
                    </a:cubicBezTo>
                    <a:cubicBezTo>
                      <a:pt x="16" y="40"/>
                      <a:pt x="16" y="40"/>
                      <a:pt x="16" y="40"/>
                    </a:cubicBezTo>
                    <a:lnTo>
                      <a:pt x="16" y="4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8" name="Freeform 17"/>
              <p:cNvSpPr>
                <a:spLocks noEditPoints="1"/>
              </p:cNvSpPr>
              <p:nvPr/>
            </p:nvSpPr>
            <p:spPr bwMode="auto">
              <a:xfrm>
                <a:off x="10998202" y="12112626"/>
                <a:ext cx="268288" cy="265112"/>
              </a:xfrm>
              <a:custGeom>
                <a:avLst/>
                <a:gdLst>
                  <a:gd name="T0" fmla="*/ 0 w 55"/>
                  <a:gd name="T1" fmla="*/ 35 h 54"/>
                  <a:gd name="T2" fmla="*/ 8 w 55"/>
                  <a:gd name="T3" fmla="*/ 15 h 54"/>
                  <a:gd name="T4" fmla="*/ 0 w 55"/>
                  <a:gd name="T5" fmla="*/ 15 h 54"/>
                  <a:gd name="T6" fmla="*/ 0 w 55"/>
                  <a:gd name="T7" fmla="*/ 11 h 54"/>
                  <a:gd name="T8" fmla="*/ 8 w 55"/>
                  <a:gd name="T9" fmla="*/ 11 h 54"/>
                  <a:gd name="T10" fmla="*/ 8 w 55"/>
                  <a:gd name="T11" fmla="*/ 0 h 54"/>
                  <a:gd name="T12" fmla="*/ 12 w 55"/>
                  <a:gd name="T13" fmla="*/ 0 h 54"/>
                  <a:gd name="T14" fmla="*/ 12 w 55"/>
                  <a:gd name="T15" fmla="*/ 11 h 54"/>
                  <a:gd name="T16" fmla="*/ 19 w 55"/>
                  <a:gd name="T17" fmla="*/ 11 h 54"/>
                  <a:gd name="T18" fmla="*/ 19 w 55"/>
                  <a:gd name="T19" fmla="*/ 15 h 54"/>
                  <a:gd name="T20" fmla="*/ 12 w 55"/>
                  <a:gd name="T21" fmla="*/ 15 h 54"/>
                  <a:gd name="T22" fmla="*/ 12 w 55"/>
                  <a:gd name="T23" fmla="*/ 25 h 54"/>
                  <a:gd name="T24" fmla="*/ 14 w 55"/>
                  <a:gd name="T25" fmla="*/ 23 h 54"/>
                  <a:gd name="T26" fmla="*/ 16 w 55"/>
                  <a:gd name="T27" fmla="*/ 25 h 54"/>
                  <a:gd name="T28" fmla="*/ 21 w 55"/>
                  <a:gd name="T29" fmla="*/ 29 h 54"/>
                  <a:gd name="T30" fmla="*/ 18 w 55"/>
                  <a:gd name="T31" fmla="*/ 32 h 54"/>
                  <a:gd name="T32" fmla="*/ 12 w 55"/>
                  <a:gd name="T33" fmla="*/ 26 h 54"/>
                  <a:gd name="T34" fmla="*/ 12 w 55"/>
                  <a:gd name="T35" fmla="*/ 54 h 54"/>
                  <a:gd name="T36" fmla="*/ 8 w 55"/>
                  <a:gd name="T37" fmla="*/ 54 h 54"/>
                  <a:gd name="T38" fmla="*/ 8 w 55"/>
                  <a:gd name="T39" fmla="*/ 26 h 54"/>
                  <a:gd name="T40" fmla="*/ 2 w 55"/>
                  <a:gd name="T41" fmla="*/ 40 h 54"/>
                  <a:gd name="T42" fmla="*/ 0 w 55"/>
                  <a:gd name="T43" fmla="*/ 35 h 54"/>
                  <a:gd name="T44" fmla="*/ 17 w 55"/>
                  <a:gd name="T45" fmla="*/ 40 h 54"/>
                  <a:gd name="T46" fmla="*/ 36 w 55"/>
                  <a:gd name="T47" fmla="*/ 27 h 54"/>
                  <a:gd name="T48" fmla="*/ 29 w 55"/>
                  <a:gd name="T49" fmla="*/ 28 h 54"/>
                  <a:gd name="T50" fmla="*/ 26 w 55"/>
                  <a:gd name="T51" fmla="*/ 28 h 54"/>
                  <a:gd name="T52" fmla="*/ 21 w 55"/>
                  <a:gd name="T53" fmla="*/ 29 h 54"/>
                  <a:gd name="T54" fmla="*/ 20 w 55"/>
                  <a:gd name="T55" fmla="*/ 25 h 54"/>
                  <a:gd name="T56" fmla="*/ 23 w 55"/>
                  <a:gd name="T57" fmla="*/ 22 h 54"/>
                  <a:gd name="T58" fmla="*/ 31 w 55"/>
                  <a:gd name="T59" fmla="*/ 12 h 54"/>
                  <a:gd name="T60" fmla="*/ 19 w 55"/>
                  <a:gd name="T61" fmla="*/ 12 h 54"/>
                  <a:gd name="T62" fmla="*/ 19 w 55"/>
                  <a:gd name="T63" fmla="*/ 8 h 54"/>
                  <a:gd name="T64" fmla="*/ 36 w 55"/>
                  <a:gd name="T65" fmla="*/ 8 h 54"/>
                  <a:gd name="T66" fmla="*/ 32 w 55"/>
                  <a:gd name="T67" fmla="*/ 2 h 54"/>
                  <a:gd name="T68" fmla="*/ 36 w 55"/>
                  <a:gd name="T69" fmla="*/ 0 h 54"/>
                  <a:gd name="T70" fmla="*/ 40 w 55"/>
                  <a:gd name="T71" fmla="*/ 7 h 54"/>
                  <a:gd name="T72" fmla="*/ 37 w 55"/>
                  <a:gd name="T73" fmla="*/ 8 h 54"/>
                  <a:gd name="T74" fmla="*/ 54 w 55"/>
                  <a:gd name="T75" fmla="*/ 8 h 54"/>
                  <a:gd name="T76" fmla="*/ 54 w 55"/>
                  <a:gd name="T77" fmla="*/ 12 h 54"/>
                  <a:gd name="T78" fmla="*/ 35 w 55"/>
                  <a:gd name="T79" fmla="*/ 12 h 54"/>
                  <a:gd name="T80" fmla="*/ 29 w 55"/>
                  <a:gd name="T81" fmla="*/ 21 h 54"/>
                  <a:gd name="T82" fmla="*/ 27 w 55"/>
                  <a:gd name="T83" fmla="*/ 24 h 54"/>
                  <a:gd name="T84" fmla="*/ 33 w 55"/>
                  <a:gd name="T85" fmla="*/ 23 h 54"/>
                  <a:gd name="T86" fmla="*/ 39 w 55"/>
                  <a:gd name="T87" fmla="*/ 23 h 54"/>
                  <a:gd name="T88" fmla="*/ 45 w 55"/>
                  <a:gd name="T89" fmla="*/ 15 h 54"/>
                  <a:gd name="T90" fmla="*/ 48 w 55"/>
                  <a:gd name="T91" fmla="*/ 17 h 54"/>
                  <a:gd name="T92" fmla="*/ 20 w 55"/>
                  <a:gd name="T93" fmla="*/ 44 h 54"/>
                  <a:gd name="T94" fmla="*/ 19 w 55"/>
                  <a:gd name="T95" fmla="*/ 42 h 54"/>
                  <a:gd name="T96" fmla="*/ 17 w 55"/>
                  <a:gd name="T97" fmla="*/ 40 h 54"/>
                  <a:gd name="T98" fmla="*/ 19 w 55"/>
                  <a:gd name="T99" fmla="*/ 51 h 54"/>
                  <a:gd name="T100" fmla="*/ 50 w 55"/>
                  <a:gd name="T101" fmla="*/ 25 h 54"/>
                  <a:gd name="T102" fmla="*/ 53 w 55"/>
                  <a:gd name="T103" fmla="*/ 27 h 54"/>
                  <a:gd name="T104" fmla="*/ 43 w 55"/>
                  <a:gd name="T105" fmla="*/ 40 h 54"/>
                  <a:gd name="T106" fmla="*/ 54 w 55"/>
                  <a:gd name="T107" fmla="*/ 49 h 54"/>
                  <a:gd name="T108" fmla="*/ 55 w 55"/>
                  <a:gd name="T109" fmla="*/ 50 h 54"/>
                  <a:gd name="T110" fmla="*/ 52 w 55"/>
                  <a:gd name="T111" fmla="*/ 53 h 54"/>
                  <a:gd name="T112" fmla="*/ 42 w 55"/>
                  <a:gd name="T113" fmla="*/ 45 h 54"/>
                  <a:gd name="T114" fmla="*/ 40 w 55"/>
                  <a:gd name="T115" fmla="*/ 43 h 54"/>
                  <a:gd name="T116" fmla="*/ 22 w 55"/>
                  <a:gd name="T117" fmla="*/ 54 h 54"/>
                  <a:gd name="T118" fmla="*/ 19 w 55"/>
                  <a:gd name="T119" fmla="*/ 5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55" h="54">
                    <a:moveTo>
                      <a:pt x="0" y="35"/>
                    </a:moveTo>
                    <a:cubicBezTo>
                      <a:pt x="4" y="29"/>
                      <a:pt x="7" y="22"/>
                      <a:pt x="8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9" y="11"/>
                      <a:pt x="19" y="11"/>
                      <a:pt x="19" y="11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5" y="24"/>
                      <a:pt x="15" y="24"/>
                      <a:pt x="16" y="25"/>
                    </a:cubicBezTo>
                    <a:cubicBezTo>
                      <a:pt x="17" y="26"/>
                      <a:pt x="18" y="27"/>
                      <a:pt x="21" y="29"/>
                    </a:cubicBezTo>
                    <a:cubicBezTo>
                      <a:pt x="18" y="32"/>
                      <a:pt x="18" y="32"/>
                      <a:pt x="18" y="32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12" y="54"/>
                      <a:pt x="12" y="54"/>
                      <a:pt x="12" y="54"/>
                    </a:cubicBezTo>
                    <a:cubicBezTo>
                      <a:pt x="8" y="54"/>
                      <a:pt x="8" y="54"/>
                      <a:pt x="8" y="54"/>
                    </a:cubicBezTo>
                    <a:cubicBezTo>
                      <a:pt x="8" y="26"/>
                      <a:pt x="8" y="26"/>
                      <a:pt x="8" y="26"/>
                    </a:cubicBezTo>
                    <a:cubicBezTo>
                      <a:pt x="7" y="31"/>
                      <a:pt x="4" y="36"/>
                      <a:pt x="2" y="40"/>
                    </a:cubicBezTo>
                    <a:cubicBezTo>
                      <a:pt x="1" y="38"/>
                      <a:pt x="1" y="37"/>
                      <a:pt x="0" y="35"/>
                    </a:cubicBezTo>
                    <a:moveTo>
                      <a:pt x="17" y="40"/>
                    </a:moveTo>
                    <a:cubicBezTo>
                      <a:pt x="25" y="36"/>
                      <a:pt x="31" y="32"/>
                      <a:pt x="36" y="27"/>
                    </a:cubicBezTo>
                    <a:cubicBezTo>
                      <a:pt x="34" y="27"/>
                      <a:pt x="32" y="27"/>
                      <a:pt x="29" y="28"/>
                    </a:cubicBezTo>
                    <a:cubicBezTo>
                      <a:pt x="27" y="28"/>
                      <a:pt x="26" y="28"/>
                      <a:pt x="26" y="28"/>
                    </a:cubicBezTo>
                    <a:cubicBezTo>
                      <a:pt x="24" y="28"/>
                      <a:pt x="23" y="28"/>
                      <a:pt x="21" y="29"/>
                    </a:cubicBezTo>
                    <a:cubicBezTo>
                      <a:pt x="20" y="25"/>
                      <a:pt x="20" y="25"/>
                      <a:pt x="20" y="25"/>
                    </a:cubicBezTo>
                    <a:cubicBezTo>
                      <a:pt x="21" y="24"/>
                      <a:pt x="22" y="23"/>
                      <a:pt x="23" y="22"/>
                    </a:cubicBezTo>
                    <a:cubicBezTo>
                      <a:pt x="25" y="20"/>
                      <a:pt x="27" y="17"/>
                      <a:pt x="31" y="12"/>
                    </a:cubicBezTo>
                    <a:cubicBezTo>
                      <a:pt x="19" y="12"/>
                      <a:pt x="19" y="12"/>
                      <a:pt x="19" y="12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6" y="8"/>
                      <a:pt x="34" y="6"/>
                      <a:pt x="32" y="2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7" y="2"/>
                      <a:pt x="39" y="4"/>
                      <a:pt x="40" y="7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12"/>
                      <a:pt x="54" y="12"/>
                      <a:pt x="54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4" y="14"/>
                      <a:pt x="32" y="17"/>
                      <a:pt x="29" y="21"/>
                    </a:cubicBezTo>
                    <a:cubicBezTo>
                      <a:pt x="28" y="22"/>
                      <a:pt x="27" y="23"/>
                      <a:pt x="27" y="24"/>
                    </a:cubicBezTo>
                    <a:cubicBezTo>
                      <a:pt x="28" y="24"/>
                      <a:pt x="30" y="24"/>
                      <a:pt x="33" y="23"/>
                    </a:cubicBezTo>
                    <a:cubicBezTo>
                      <a:pt x="36" y="23"/>
                      <a:pt x="38" y="23"/>
                      <a:pt x="39" y="23"/>
                    </a:cubicBezTo>
                    <a:cubicBezTo>
                      <a:pt x="41" y="20"/>
                      <a:pt x="43" y="18"/>
                      <a:pt x="45" y="15"/>
                    </a:cubicBezTo>
                    <a:cubicBezTo>
                      <a:pt x="48" y="17"/>
                      <a:pt x="48" y="17"/>
                      <a:pt x="48" y="17"/>
                    </a:cubicBezTo>
                    <a:cubicBezTo>
                      <a:pt x="42" y="28"/>
                      <a:pt x="32" y="37"/>
                      <a:pt x="20" y="44"/>
                    </a:cubicBezTo>
                    <a:cubicBezTo>
                      <a:pt x="20" y="43"/>
                      <a:pt x="19" y="43"/>
                      <a:pt x="19" y="42"/>
                    </a:cubicBezTo>
                    <a:cubicBezTo>
                      <a:pt x="18" y="41"/>
                      <a:pt x="18" y="40"/>
                      <a:pt x="17" y="40"/>
                    </a:cubicBezTo>
                    <a:moveTo>
                      <a:pt x="19" y="51"/>
                    </a:moveTo>
                    <a:cubicBezTo>
                      <a:pt x="32" y="45"/>
                      <a:pt x="42" y="37"/>
                      <a:pt x="50" y="25"/>
                    </a:cubicBezTo>
                    <a:cubicBezTo>
                      <a:pt x="53" y="27"/>
                      <a:pt x="53" y="27"/>
                      <a:pt x="53" y="27"/>
                    </a:cubicBezTo>
                    <a:cubicBezTo>
                      <a:pt x="50" y="32"/>
                      <a:pt x="47" y="36"/>
                      <a:pt x="43" y="40"/>
                    </a:cubicBezTo>
                    <a:cubicBezTo>
                      <a:pt x="46" y="42"/>
                      <a:pt x="49" y="45"/>
                      <a:pt x="54" y="49"/>
                    </a:cubicBezTo>
                    <a:cubicBezTo>
                      <a:pt x="55" y="50"/>
                      <a:pt x="55" y="50"/>
                      <a:pt x="55" y="50"/>
                    </a:cubicBezTo>
                    <a:cubicBezTo>
                      <a:pt x="52" y="53"/>
                      <a:pt x="52" y="53"/>
                      <a:pt x="52" y="53"/>
                    </a:cubicBezTo>
                    <a:cubicBezTo>
                      <a:pt x="49" y="51"/>
                      <a:pt x="46" y="48"/>
                      <a:pt x="42" y="45"/>
                    </a:cubicBezTo>
                    <a:cubicBezTo>
                      <a:pt x="41" y="44"/>
                      <a:pt x="40" y="43"/>
                      <a:pt x="40" y="43"/>
                    </a:cubicBezTo>
                    <a:cubicBezTo>
                      <a:pt x="35" y="47"/>
                      <a:pt x="29" y="50"/>
                      <a:pt x="22" y="54"/>
                    </a:cubicBezTo>
                    <a:cubicBezTo>
                      <a:pt x="21" y="53"/>
                      <a:pt x="20" y="52"/>
                      <a:pt x="19" y="51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9" name="Freeform 18"/>
              <p:cNvSpPr>
                <a:spLocks noEditPoints="1"/>
              </p:cNvSpPr>
              <p:nvPr/>
            </p:nvSpPr>
            <p:spPr bwMode="auto">
              <a:xfrm>
                <a:off x="11339514" y="12112626"/>
                <a:ext cx="265113" cy="255587"/>
              </a:xfrm>
              <a:custGeom>
                <a:avLst/>
                <a:gdLst>
                  <a:gd name="T0" fmla="*/ 6 w 54"/>
                  <a:gd name="T1" fmla="*/ 17 h 52"/>
                  <a:gd name="T2" fmla="*/ 10 w 54"/>
                  <a:gd name="T3" fmla="*/ 18 h 52"/>
                  <a:gd name="T4" fmla="*/ 4 w 54"/>
                  <a:gd name="T5" fmla="*/ 41 h 52"/>
                  <a:gd name="T6" fmla="*/ 0 w 54"/>
                  <a:gd name="T7" fmla="*/ 39 h 52"/>
                  <a:gd name="T8" fmla="*/ 6 w 54"/>
                  <a:gd name="T9" fmla="*/ 17 h 52"/>
                  <a:gd name="T10" fmla="*/ 14 w 54"/>
                  <a:gd name="T11" fmla="*/ 11 h 52"/>
                  <a:gd name="T12" fmla="*/ 18 w 54"/>
                  <a:gd name="T13" fmla="*/ 11 h 52"/>
                  <a:gd name="T14" fmla="*/ 18 w 54"/>
                  <a:gd name="T15" fmla="*/ 43 h 52"/>
                  <a:gd name="T16" fmla="*/ 23 w 54"/>
                  <a:gd name="T17" fmla="*/ 48 h 52"/>
                  <a:gd name="T18" fmla="*/ 34 w 54"/>
                  <a:gd name="T19" fmla="*/ 48 h 52"/>
                  <a:gd name="T20" fmla="*/ 40 w 54"/>
                  <a:gd name="T21" fmla="*/ 44 h 52"/>
                  <a:gd name="T22" fmla="*/ 40 w 54"/>
                  <a:gd name="T23" fmla="*/ 41 h 52"/>
                  <a:gd name="T24" fmla="*/ 41 w 54"/>
                  <a:gd name="T25" fmla="*/ 36 h 52"/>
                  <a:gd name="T26" fmla="*/ 45 w 54"/>
                  <a:gd name="T27" fmla="*/ 37 h 52"/>
                  <a:gd name="T28" fmla="*/ 44 w 54"/>
                  <a:gd name="T29" fmla="*/ 46 h 52"/>
                  <a:gd name="T30" fmla="*/ 34 w 54"/>
                  <a:gd name="T31" fmla="*/ 52 h 52"/>
                  <a:gd name="T32" fmla="*/ 22 w 54"/>
                  <a:gd name="T33" fmla="*/ 52 h 52"/>
                  <a:gd name="T34" fmla="*/ 14 w 54"/>
                  <a:gd name="T35" fmla="*/ 44 h 52"/>
                  <a:gd name="T36" fmla="*/ 14 w 54"/>
                  <a:gd name="T37" fmla="*/ 11 h 52"/>
                  <a:gd name="T38" fmla="*/ 26 w 54"/>
                  <a:gd name="T39" fmla="*/ 0 h 52"/>
                  <a:gd name="T40" fmla="*/ 34 w 54"/>
                  <a:gd name="T41" fmla="*/ 14 h 52"/>
                  <a:gd name="T42" fmla="*/ 35 w 54"/>
                  <a:gd name="T43" fmla="*/ 16 h 52"/>
                  <a:gd name="T44" fmla="*/ 30 w 54"/>
                  <a:gd name="T45" fmla="*/ 18 h 52"/>
                  <a:gd name="T46" fmla="*/ 22 w 54"/>
                  <a:gd name="T47" fmla="*/ 2 h 52"/>
                  <a:gd name="T48" fmla="*/ 26 w 54"/>
                  <a:gd name="T49" fmla="*/ 0 h 52"/>
                  <a:gd name="T50" fmla="*/ 45 w 54"/>
                  <a:gd name="T51" fmla="*/ 15 h 52"/>
                  <a:gd name="T52" fmla="*/ 46 w 54"/>
                  <a:gd name="T53" fmla="*/ 18 h 52"/>
                  <a:gd name="T54" fmla="*/ 54 w 54"/>
                  <a:gd name="T55" fmla="*/ 35 h 52"/>
                  <a:gd name="T56" fmla="*/ 50 w 54"/>
                  <a:gd name="T57" fmla="*/ 37 h 52"/>
                  <a:gd name="T58" fmla="*/ 40 w 54"/>
                  <a:gd name="T59" fmla="*/ 17 h 52"/>
                  <a:gd name="T60" fmla="*/ 45 w 54"/>
                  <a:gd name="T61" fmla="*/ 15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4" h="52">
                    <a:moveTo>
                      <a:pt x="6" y="17"/>
                    </a:moveTo>
                    <a:cubicBezTo>
                      <a:pt x="10" y="18"/>
                      <a:pt x="10" y="18"/>
                      <a:pt x="10" y="18"/>
                    </a:cubicBezTo>
                    <a:cubicBezTo>
                      <a:pt x="8" y="27"/>
                      <a:pt x="6" y="34"/>
                      <a:pt x="4" y="41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2" y="31"/>
                      <a:pt x="4" y="24"/>
                      <a:pt x="6" y="17"/>
                    </a:cubicBezTo>
                    <a:moveTo>
                      <a:pt x="14" y="11"/>
                    </a:moveTo>
                    <a:cubicBezTo>
                      <a:pt x="18" y="11"/>
                      <a:pt x="18" y="11"/>
                      <a:pt x="18" y="11"/>
                    </a:cubicBezTo>
                    <a:cubicBezTo>
                      <a:pt x="18" y="43"/>
                      <a:pt x="18" y="43"/>
                      <a:pt x="18" y="43"/>
                    </a:cubicBezTo>
                    <a:cubicBezTo>
                      <a:pt x="18" y="46"/>
                      <a:pt x="20" y="48"/>
                      <a:pt x="23" y="48"/>
                    </a:cubicBezTo>
                    <a:cubicBezTo>
                      <a:pt x="34" y="48"/>
                      <a:pt x="34" y="48"/>
                      <a:pt x="34" y="48"/>
                    </a:cubicBezTo>
                    <a:cubicBezTo>
                      <a:pt x="37" y="48"/>
                      <a:pt x="40" y="47"/>
                      <a:pt x="40" y="44"/>
                    </a:cubicBezTo>
                    <a:cubicBezTo>
                      <a:pt x="40" y="43"/>
                      <a:pt x="40" y="42"/>
                      <a:pt x="40" y="41"/>
                    </a:cubicBezTo>
                    <a:cubicBezTo>
                      <a:pt x="40" y="39"/>
                      <a:pt x="41" y="37"/>
                      <a:pt x="41" y="36"/>
                    </a:cubicBezTo>
                    <a:cubicBezTo>
                      <a:pt x="43" y="36"/>
                      <a:pt x="44" y="37"/>
                      <a:pt x="45" y="37"/>
                    </a:cubicBezTo>
                    <a:cubicBezTo>
                      <a:pt x="45" y="41"/>
                      <a:pt x="44" y="43"/>
                      <a:pt x="44" y="46"/>
                    </a:cubicBezTo>
                    <a:cubicBezTo>
                      <a:pt x="43" y="50"/>
                      <a:pt x="40" y="52"/>
                      <a:pt x="34" y="52"/>
                    </a:cubicBezTo>
                    <a:cubicBezTo>
                      <a:pt x="22" y="52"/>
                      <a:pt x="22" y="52"/>
                      <a:pt x="22" y="52"/>
                    </a:cubicBezTo>
                    <a:cubicBezTo>
                      <a:pt x="16" y="52"/>
                      <a:pt x="14" y="49"/>
                      <a:pt x="14" y="44"/>
                    </a:cubicBezTo>
                    <a:lnTo>
                      <a:pt x="14" y="11"/>
                    </a:lnTo>
                    <a:close/>
                    <a:moveTo>
                      <a:pt x="26" y="0"/>
                    </a:moveTo>
                    <a:cubicBezTo>
                      <a:pt x="28" y="3"/>
                      <a:pt x="30" y="8"/>
                      <a:pt x="34" y="14"/>
                    </a:cubicBezTo>
                    <a:cubicBezTo>
                      <a:pt x="34" y="15"/>
                      <a:pt x="34" y="15"/>
                      <a:pt x="35" y="16"/>
                    </a:cubicBezTo>
                    <a:cubicBezTo>
                      <a:pt x="30" y="18"/>
                      <a:pt x="30" y="18"/>
                      <a:pt x="30" y="18"/>
                    </a:cubicBezTo>
                    <a:cubicBezTo>
                      <a:pt x="28" y="12"/>
                      <a:pt x="25" y="7"/>
                      <a:pt x="22" y="2"/>
                    </a:cubicBezTo>
                    <a:lnTo>
                      <a:pt x="26" y="0"/>
                    </a:lnTo>
                    <a:close/>
                    <a:moveTo>
                      <a:pt x="45" y="15"/>
                    </a:moveTo>
                    <a:cubicBezTo>
                      <a:pt x="45" y="16"/>
                      <a:pt x="45" y="17"/>
                      <a:pt x="46" y="18"/>
                    </a:cubicBezTo>
                    <a:cubicBezTo>
                      <a:pt x="50" y="25"/>
                      <a:pt x="52" y="31"/>
                      <a:pt x="54" y="35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47" y="30"/>
                      <a:pt x="44" y="23"/>
                      <a:pt x="40" y="17"/>
                    </a:cubicBezTo>
                    <a:lnTo>
                      <a:pt x="45" y="1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Freeform 19"/>
              <p:cNvSpPr>
                <a:spLocks noEditPoints="1"/>
              </p:cNvSpPr>
              <p:nvPr/>
            </p:nvSpPr>
            <p:spPr bwMode="auto">
              <a:xfrm>
                <a:off x="11677652" y="12112626"/>
                <a:ext cx="268288" cy="250825"/>
              </a:xfrm>
              <a:custGeom>
                <a:avLst/>
                <a:gdLst>
                  <a:gd name="T0" fmla="*/ 32 w 55"/>
                  <a:gd name="T1" fmla="*/ 1 h 51"/>
                  <a:gd name="T2" fmla="*/ 30 w 55"/>
                  <a:gd name="T3" fmla="*/ 3 h 51"/>
                  <a:gd name="T4" fmla="*/ 55 w 55"/>
                  <a:gd name="T5" fmla="*/ 20 h 51"/>
                  <a:gd name="T6" fmla="*/ 52 w 55"/>
                  <a:gd name="T7" fmla="*/ 25 h 51"/>
                  <a:gd name="T8" fmla="*/ 28 w 55"/>
                  <a:gd name="T9" fmla="*/ 6 h 51"/>
                  <a:gd name="T10" fmla="*/ 3 w 55"/>
                  <a:gd name="T11" fmla="*/ 26 h 51"/>
                  <a:gd name="T12" fmla="*/ 2 w 55"/>
                  <a:gd name="T13" fmla="*/ 24 h 51"/>
                  <a:gd name="T14" fmla="*/ 0 w 55"/>
                  <a:gd name="T15" fmla="*/ 21 h 51"/>
                  <a:gd name="T16" fmla="*/ 26 w 55"/>
                  <a:gd name="T17" fmla="*/ 0 h 51"/>
                  <a:gd name="T18" fmla="*/ 32 w 55"/>
                  <a:gd name="T19" fmla="*/ 1 h 51"/>
                  <a:gd name="T20" fmla="*/ 26 w 55"/>
                  <a:gd name="T21" fmla="*/ 17 h 51"/>
                  <a:gd name="T22" fmla="*/ 30 w 55"/>
                  <a:gd name="T23" fmla="*/ 17 h 51"/>
                  <a:gd name="T24" fmla="*/ 30 w 55"/>
                  <a:gd name="T25" fmla="*/ 29 h 51"/>
                  <a:gd name="T26" fmla="*/ 47 w 55"/>
                  <a:gd name="T27" fmla="*/ 29 h 51"/>
                  <a:gd name="T28" fmla="*/ 47 w 55"/>
                  <a:gd name="T29" fmla="*/ 33 h 51"/>
                  <a:gd name="T30" fmla="*/ 30 w 55"/>
                  <a:gd name="T31" fmla="*/ 33 h 51"/>
                  <a:gd name="T32" fmla="*/ 30 w 55"/>
                  <a:gd name="T33" fmla="*/ 47 h 51"/>
                  <a:gd name="T34" fmla="*/ 52 w 55"/>
                  <a:gd name="T35" fmla="*/ 47 h 51"/>
                  <a:gd name="T36" fmla="*/ 52 w 55"/>
                  <a:gd name="T37" fmla="*/ 51 h 51"/>
                  <a:gd name="T38" fmla="*/ 2 w 55"/>
                  <a:gd name="T39" fmla="*/ 51 h 51"/>
                  <a:gd name="T40" fmla="*/ 2 w 55"/>
                  <a:gd name="T41" fmla="*/ 47 h 51"/>
                  <a:gd name="T42" fmla="*/ 10 w 55"/>
                  <a:gd name="T43" fmla="*/ 47 h 51"/>
                  <a:gd name="T44" fmla="*/ 10 w 55"/>
                  <a:gd name="T45" fmla="*/ 26 h 51"/>
                  <a:gd name="T46" fmla="*/ 14 w 55"/>
                  <a:gd name="T47" fmla="*/ 26 h 51"/>
                  <a:gd name="T48" fmla="*/ 14 w 55"/>
                  <a:gd name="T49" fmla="*/ 47 h 51"/>
                  <a:gd name="T50" fmla="*/ 26 w 55"/>
                  <a:gd name="T51" fmla="*/ 47 h 51"/>
                  <a:gd name="T52" fmla="*/ 26 w 55"/>
                  <a:gd name="T53" fmla="*/ 17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5" h="51">
                    <a:moveTo>
                      <a:pt x="32" y="1"/>
                    </a:moveTo>
                    <a:cubicBezTo>
                      <a:pt x="31" y="1"/>
                      <a:pt x="31" y="2"/>
                      <a:pt x="30" y="3"/>
                    </a:cubicBezTo>
                    <a:cubicBezTo>
                      <a:pt x="37" y="10"/>
                      <a:pt x="45" y="16"/>
                      <a:pt x="55" y="20"/>
                    </a:cubicBezTo>
                    <a:cubicBezTo>
                      <a:pt x="54" y="21"/>
                      <a:pt x="53" y="23"/>
                      <a:pt x="52" y="25"/>
                    </a:cubicBezTo>
                    <a:cubicBezTo>
                      <a:pt x="41" y="19"/>
                      <a:pt x="33" y="13"/>
                      <a:pt x="28" y="6"/>
                    </a:cubicBezTo>
                    <a:cubicBezTo>
                      <a:pt x="21" y="14"/>
                      <a:pt x="13" y="20"/>
                      <a:pt x="3" y="26"/>
                    </a:cubicBezTo>
                    <a:cubicBezTo>
                      <a:pt x="3" y="25"/>
                      <a:pt x="2" y="25"/>
                      <a:pt x="2" y="24"/>
                    </a:cubicBezTo>
                    <a:cubicBezTo>
                      <a:pt x="1" y="22"/>
                      <a:pt x="0" y="22"/>
                      <a:pt x="0" y="21"/>
                    </a:cubicBezTo>
                    <a:cubicBezTo>
                      <a:pt x="12" y="15"/>
                      <a:pt x="21" y="8"/>
                      <a:pt x="26" y="0"/>
                    </a:cubicBezTo>
                    <a:lnTo>
                      <a:pt x="32" y="1"/>
                    </a:lnTo>
                    <a:close/>
                    <a:moveTo>
                      <a:pt x="26" y="17"/>
                    </a:moveTo>
                    <a:cubicBezTo>
                      <a:pt x="30" y="17"/>
                      <a:pt x="30" y="17"/>
                      <a:pt x="30" y="17"/>
                    </a:cubicBezTo>
                    <a:cubicBezTo>
                      <a:pt x="30" y="29"/>
                      <a:pt x="30" y="29"/>
                      <a:pt x="30" y="29"/>
                    </a:cubicBezTo>
                    <a:cubicBezTo>
                      <a:pt x="47" y="29"/>
                      <a:pt x="47" y="29"/>
                      <a:pt x="47" y="29"/>
                    </a:cubicBezTo>
                    <a:cubicBezTo>
                      <a:pt x="47" y="33"/>
                      <a:pt x="47" y="33"/>
                      <a:pt x="47" y="33"/>
                    </a:cubicBezTo>
                    <a:cubicBezTo>
                      <a:pt x="30" y="33"/>
                      <a:pt x="30" y="33"/>
                      <a:pt x="30" y="33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52" y="47"/>
                      <a:pt x="52" y="47"/>
                      <a:pt x="52" y="47"/>
                    </a:cubicBezTo>
                    <a:cubicBezTo>
                      <a:pt x="52" y="51"/>
                      <a:pt x="52" y="51"/>
                      <a:pt x="52" y="51"/>
                    </a:cubicBezTo>
                    <a:cubicBezTo>
                      <a:pt x="2" y="51"/>
                      <a:pt x="2" y="51"/>
                      <a:pt x="2" y="51"/>
                    </a:cubicBezTo>
                    <a:cubicBezTo>
                      <a:pt x="2" y="47"/>
                      <a:pt x="2" y="47"/>
                      <a:pt x="2" y="47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26"/>
                      <a:pt x="10" y="26"/>
                      <a:pt x="10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47"/>
                      <a:pt x="14" y="47"/>
                      <a:pt x="14" y="47"/>
                    </a:cubicBezTo>
                    <a:cubicBezTo>
                      <a:pt x="26" y="47"/>
                      <a:pt x="26" y="47"/>
                      <a:pt x="26" y="47"/>
                    </a:cubicBezTo>
                    <a:lnTo>
                      <a:pt x="26" y="1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1" name="Freeform 20"/>
              <p:cNvSpPr>
                <a:spLocks noEditPoints="1"/>
              </p:cNvSpPr>
              <p:nvPr/>
            </p:nvSpPr>
            <p:spPr bwMode="auto">
              <a:xfrm>
                <a:off x="12018964" y="12117388"/>
                <a:ext cx="265113" cy="241300"/>
              </a:xfrm>
              <a:custGeom>
                <a:avLst/>
                <a:gdLst>
                  <a:gd name="T0" fmla="*/ 32 w 54"/>
                  <a:gd name="T1" fmla="*/ 0 h 49"/>
                  <a:gd name="T2" fmla="*/ 36 w 54"/>
                  <a:gd name="T3" fmla="*/ 0 h 49"/>
                  <a:gd name="T4" fmla="*/ 36 w 54"/>
                  <a:gd name="T5" fmla="*/ 46 h 49"/>
                  <a:gd name="T6" fmla="*/ 54 w 54"/>
                  <a:gd name="T7" fmla="*/ 46 h 49"/>
                  <a:gd name="T8" fmla="*/ 54 w 54"/>
                  <a:gd name="T9" fmla="*/ 49 h 49"/>
                  <a:gd name="T10" fmla="*/ 0 w 54"/>
                  <a:gd name="T11" fmla="*/ 49 h 49"/>
                  <a:gd name="T12" fmla="*/ 0 w 54"/>
                  <a:gd name="T13" fmla="*/ 46 h 49"/>
                  <a:gd name="T14" fmla="*/ 18 w 54"/>
                  <a:gd name="T15" fmla="*/ 46 h 49"/>
                  <a:gd name="T16" fmla="*/ 18 w 54"/>
                  <a:gd name="T17" fmla="*/ 0 h 49"/>
                  <a:gd name="T18" fmla="*/ 22 w 54"/>
                  <a:gd name="T19" fmla="*/ 0 h 49"/>
                  <a:gd name="T20" fmla="*/ 22 w 54"/>
                  <a:gd name="T21" fmla="*/ 46 h 49"/>
                  <a:gd name="T22" fmla="*/ 32 w 54"/>
                  <a:gd name="T23" fmla="*/ 46 h 49"/>
                  <a:gd name="T24" fmla="*/ 32 w 54"/>
                  <a:gd name="T25" fmla="*/ 0 h 49"/>
                  <a:gd name="T26" fmla="*/ 6 w 54"/>
                  <a:gd name="T27" fmla="*/ 11 h 49"/>
                  <a:gd name="T28" fmla="*/ 15 w 54"/>
                  <a:gd name="T29" fmla="*/ 34 h 49"/>
                  <a:gd name="T30" fmla="*/ 11 w 54"/>
                  <a:gd name="T31" fmla="*/ 35 h 49"/>
                  <a:gd name="T32" fmla="*/ 2 w 54"/>
                  <a:gd name="T33" fmla="*/ 13 h 49"/>
                  <a:gd name="T34" fmla="*/ 6 w 54"/>
                  <a:gd name="T35" fmla="*/ 11 h 49"/>
                  <a:gd name="T36" fmla="*/ 38 w 54"/>
                  <a:gd name="T37" fmla="*/ 34 h 49"/>
                  <a:gd name="T38" fmla="*/ 47 w 54"/>
                  <a:gd name="T39" fmla="*/ 11 h 49"/>
                  <a:gd name="T40" fmla="*/ 52 w 54"/>
                  <a:gd name="T41" fmla="*/ 13 h 49"/>
                  <a:gd name="T42" fmla="*/ 42 w 54"/>
                  <a:gd name="T43" fmla="*/ 35 h 49"/>
                  <a:gd name="T44" fmla="*/ 38 w 54"/>
                  <a:gd name="T45" fmla="*/ 3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4" h="49">
                    <a:moveTo>
                      <a:pt x="32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36" y="46"/>
                      <a:pt x="36" y="46"/>
                      <a:pt x="36" y="46"/>
                    </a:cubicBezTo>
                    <a:cubicBezTo>
                      <a:pt x="54" y="46"/>
                      <a:pt x="54" y="46"/>
                      <a:pt x="54" y="46"/>
                    </a:cubicBezTo>
                    <a:cubicBezTo>
                      <a:pt x="54" y="49"/>
                      <a:pt x="54" y="49"/>
                      <a:pt x="54" y="4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18" y="46"/>
                      <a:pt x="18" y="46"/>
                      <a:pt x="18" y="46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22" y="46"/>
                      <a:pt x="22" y="46"/>
                      <a:pt x="22" y="46"/>
                    </a:cubicBezTo>
                    <a:cubicBezTo>
                      <a:pt x="32" y="46"/>
                      <a:pt x="32" y="46"/>
                      <a:pt x="32" y="46"/>
                    </a:cubicBezTo>
                    <a:lnTo>
                      <a:pt x="32" y="0"/>
                    </a:lnTo>
                    <a:close/>
                    <a:moveTo>
                      <a:pt x="6" y="11"/>
                    </a:moveTo>
                    <a:cubicBezTo>
                      <a:pt x="10" y="19"/>
                      <a:pt x="12" y="26"/>
                      <a:pt x="15" y="34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8" y="28"/>
                      <a:pt x="5" y="20"/>
                      <a:pt x="2" y="13"/>
                    </a:cubicBezTo>
                    <a:lnTo>
                      <a:pt x="6" y="11"/>
                    </a:lnTo>
                    <a:close/>
                    <a:moveTo>
                      <a:pt x="38" y="34"/>
                    </a:moveTo>
                    <a:cubicBezTo>
                      <a:pt x="41" y="28"/>
                      <a:pt x="44" y="21"/>
                      <a:pt x="47" y="11"/>
                    </a:cubicBezTo>
                    <a:cubicBezTo>
                      <a:pt x="52" y="13"/>
                      <a:pt x="52" y="13"/>
                      <a:pt x="52" y="13"/>
                    </a:cubicBezTo>
                    <a:cubicBezTo>
                      <a:pt x="48" y="24"/>
                      <a:pt x="44" y="31"/>
                      <a:pt x="42" y="35"/>
                    </a:cubicBezTo>
                    <a:lnTo>
                      <a:pt x="38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54" name="组合 53"/>
            <p:cNvGrpSpPr/>
            <p:nvPr/>
          </p:nvGrpSpPr>
          <p:grpSpPr>
            <a:xfrm>
              <a:off x="8047872" y="2363539"/>
              <a:ext cx="4233863" cy="1030287"/>
              <a:chOff x="8059739" y="11077576"/>
              <a:chExt cx="4233863" cy="1030287"/>
            </a:xfrm>
          </p:grpSpPr>
          <p:sp>
            <p:nvSpPr>
              <p:cNvPr id="55" name="Freeform 21"/>
              <p:cNvSpPr>
                <a:spLocks noEditPoints="1"/>
              </p:cNvSpPr>
              <p:nvPr/>
            </p:nvSpPr>
            <p:spPr bwMode="auto">
              <a:xfrm>
                <a:off x="8059739" y="11077576"/>
                <a:ext cx="1027113" cy="1030287"/>
              </a:xfrm>
              <a:custGeom>
                <a:avLst/>
                <a:gdLst>
                  <a:gd name="T0" fmla="*/ 486 w 647"/>
                  <a:gd name="T1" fmla="*/ 165 h 649"/>
                  <a:gd name="T2" fmla="*/ 486 w 647"/>
                  <a:gd name="T3" fmla="*/ 0 h 649"/>
                  <a:gd name="T4" fmla="*/ 0 w 647"/>
                  <a:gd name="T5" fmla="*/ 0 h 649"/>
                  <a:gd name="T6" fmla="*/ 0 w 647"/>
                  <a:gd name="T7" fmla="*/ 487 h 649"/>
                  <a:gd name="T8" fmla="*/ 160 w 647"/>
                  <a:gd name="T9" fmla="*/ 487 h 649"/>
                  <a:gd name="T10" fmla="*/ 160 w 647"/>
                  <a:gd name="T11" fmla="*/ 649 h 649"/>
                  <a:gd name="T12" fmla="*/ 647 w 647"/>
                  <a:gd name="T13" fmla="*/ 649 h 649"/>
                  <a:gd name="T14" fmla="*/ 647 w 647"/>
                  <a:gd name="T15" fmla="*/ 165 h 649"/>
                  <a:gd name="T16" fmla="*/ 486 w 647"/>
                  <a:gd name="T17" fmla="*/ 165 h 649"/>
                  <a:gd name="T18" fmla="*/ 563 w 647"/>
                  <a:gd name="T19" fmla="*/ 568 h 649"/>
                  <a:gd name="T20" fmla="*/ 243 w 647"/>
                  <a:gd name="T21" fmla="*/ 568 h 649"/>
                  <a:gd name="T22" fmla="*/ 243 w 647"/>
                  <a:gd name="T23" fmla="*/ 286 h 649"/>
                  <a:gd name="T24" fmla="*/ 323 w 647"/>
                  <a:gd name="T25" fmla="*/ 326 h 649"/>
                  <a:gd name="T26" fmla="*/ 243 w 647"/>
                  <a:gd name="T27" fmla="*/ 165 h 649"/>
                  <a:gd name="T28" fmla="*/ 160 w 647"/>
                  <a:gd name="T29" fmla="*/ 165 h 649"/>
                  <a:gd name="T30" fmla="*/ 160 w 647"/>
                  <a:gd name="T31" fmla="*/ 407 h 649"/>
                  <a:gd name="T32" fmla="*/ 83 w 647"/>
                  <a:gd name="T33" fmla="*/ 407 h 649"/>
                  <a:gd name="T34" fmla="*/ 83 w 647"/>
                  <a:gd name="T35" fmla="*/ 84 h 649"/>
                  <a:gd name="T36" fmla="*/ 403 w 647"/>
                  <a:gd name="T37" fmla="*/ 84 h 649"/>
                  <a:gd name="T38" fmla="*/ 403 w 647"/>
                  <a:gd name="T39" fmla="*/ 366 h 649"/>
                  <a:gd name="T40" fmla="*/ 323 w 647"/>
                  <a:gd name="T41" fmla="*/ 326 h 649"/>
                  <a:gd name="T42" fmla="*/ 403 w 647"/>
                  <a:gd name="T43" fmla="*/ 487 h 649"/>
                  <a:gd name="T44" fmla="*/ 486 w 647"/>
                  <a:gd name="T45" fmla="*/ 487 h 649"/>
                  <a:gd name="T46" fmla="*/ 486 w 647"/>
                  <a:gd name="T47" fmla="*/ 245 h 649"/>
                  <a:gd name="T48" fmla="*/ 563 w 647"/>
                  <a:gd name="T49" fmla="*/ 245 h 649"/>
                  <a:gd name="T50" fmla="*/ 563 w 647"/>
                  <a:gd name="T51" fmla="*/ 568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47" h="649">
                    <a:moveTo>
                      <a:pt x="486" y="165"/>
                    </a:moveTo>
                    <a:lnTo>
                      <a:pt x="486" y="0"/>
                    </a:lnTo>
                    <a:lnTo>
                      <a:pt x="0" y="0"/>
                    </a:lnTo>
                    <a:lnTo>
                      <a:pt x="0" y="487"/>
                    </a:lnTo>
                    <a:lnTo>
                      <a:pt x="160" y="487"/>
                    </a:lnTo>
                    <a:lnTo>
                      <a:pt x="160" y="649"/>
                    </a:lnTo>
                    <a:lnTo>
                      <a:pt x="647" y="649"/>
                    </a:lnTo>
                    <a:lnTo>
                      <a:pt x="647" y="165"/>
                    </a:lnTo>
                    <a:lnTo>
                      <a:pt x="486" y="165"/>
                    </a:lnTo>
                    <a:close/>
                    <a:moveTo>
                      <a:pt x="563" y="568"/>
                    </a:moveTo>
                    <a:lnTo>
                      <a:pt x="243" y="568"/>
                    </a:lnTo>
                    <a:lnTo>
                      <a:pt x="243" y="286"/>
                    </a:lnTo>
                    <a:lnTo>
                      <a:pt x="323" y="326"/>
                    </a:lnTo>
                    <a:lnTo>
                      <a:pt x="243" y="165"/>
                    </a:lnTo>
                    <a:lnTo>
                      <a:pt x="160" y="165"/>
                    </a:lnTo>
                    <a:lnTo>
                      <a:pt x="160" y="407"/>
                    </a:lnTo>
                    <a:lnTo>
                      <a:pt x="83" y="407"/>
                    </a:lnTo>
                    <a:lnTo>
                      <a:pt x="83" y="84"/>
                    </a:lnTo>
                    <a:lnTo>
                      <a:pt x="403" y="84"/>
                    </a:lnTo>
                    <a:lnTo>
                      <a:pt x="403" y="366"/>
                    </a:lnTo>
                    <a:lnTo>
                      <a:pt x="323" y="326"/>
                    </a:lnTo>
                    <a:lnTo>
                      <a:pt x="403" y="487"/>
                    </a:lnTo>
                    <a:lnTo>
                      <a:pt x="486" y="487"/>
                    </a:lnTo>
                    <a:lnTo>
                      <a:pt x="486" y="245"/>
                    </a:lnTo>
                    <a:lnTo>
                      <a:pt x="563" y="245"/>
                    </a:lnTo>
                    <a:lnTo>
                      <a:pt x="563" y="568"/>
                    </a:lnTo>
                    <a:close/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" name="Freeform 22"/>
              <p:cNvSpPr/>
              <p:nvPr/>
            </p:nvSpPr>
            <p:spPr bwMode="auto">
              <a:xfrm>
                <a:off x="10152064" y="11220451"/>
                <a:ext cx="225425" cy="231775"/>
              </a:xfrm>
              <a:custGeom>
                <a:avLst/>
                <a:gdLst>
                  <a:gd name="T0" fmla="*/ 29 w 46"/>
                  <a:gd name="T1" fmla="*/ 47 h 47"/>
                  <a:gd name="T2" fmla="*/ 46 w 46"/>
                  <a:gd name="T3" fmla="*/ 47 h 47"/>
                  <a:gd name="T4" fmla="*/ 46 w 46"/>
                  <a:gd name="T5" fmla="*/ 40 h 47"/>
                  <a:gd name="T6" fmla="*/ 43 w 46"/>
                  <a:gd name="T7" fmla="*/ 40 h 47"/>
                  <a:gd name="T8" fmla="*/ 37 w 46"/>
                  <a:gd name="T9" fmla="*/ 35 h 47"/>
                  <a:gd name="T10" fmla="*/ 23 w 46"/>
                  <a:gd name="T11" fmla="*/ 0 h 47"/>
                  <a:gd name="T12" fmla="*/ 0 w 46"/>
                  <a:gd name="T13" fmla="*/ 0 h 47"/>
                  <a:gd name="T14" fmla="*/ 15 w 46"/>
                  <a:gd name="T15" fmla="*/ 37 h 47"/>
                  <a:gd name="T16" fmla="*/ 29 w 46"/>
                  <a:gd name="T17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6" h="47">
                    <a:moveTo>
                      <a:pt x="29" y="47"/>
                    </a:moveTo>
                    <a:cubicBezTo>
                      <a:pt x="46" y="47"/>
                      <a:pt x="46" y="47"/>
                      <a:pt x="46" y="47"/>
                    </a:cubicBezTo>
                    <a:cubicBezTo>
                      <a:pt x="46" y="40"/>
                      <a:pt x="46" y="40"/>
                      <a:pt x="46" y="40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39" y="40"/>
                      <a:pt x="37" y="35"/>
                      <a:pt x="37" y="35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3" y="31"/>
                      <a:pt x="15" y="37"/>
                    </a:cubicBezTo>
                    <a:cubicBezTo>
                      <a:pt x="16" y="40"/>
                      <a:pt x="21" y="47"/>
                      <a:pt x="29" y="47"/>
                    </a:cubicBezTo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" name="Freeform 23"/>
              <p:cNvSpPr/>
              <p:nvPr/>
            </p:nvSpPr>
            <p:spPr bwMode="auto">
              <a:xfrm>
                <a:off x="10523539" y="11220451"/>
                <a:ext cx="230188" cy="231775"/>
              </a:xfrm>
              <a:custGeom>
                <a:avLst/>
                <a:gdLst>
                  <a:gd name="T0" fmla="*/ 32 w 47"/>
                  <a:gd name="T1" fmla="*/ 37 h 47"/>
                  <a:gd name="T2" fmla="*/ 47 w 47"/>
                  <a:gd name="T3" fmla="*/ 0 h 47"/>
                  <a:gd name="T4" fmla="*/ 24 w 47"/>
                  <a:gd name="T5" fmla="*/ 0 h 47"/>
                  <a:gd name="T6" fmla="*/ 10 w 47"/>
                  <a:gd name="T7" fmla="*/ 35 h 47"/>
                  <a:gd name="T8" fmla="*/ 3 w 47"/>
                  <a:gd name="T9" fmla="*/ 40 h 47"/>
                  <a:gd name="T10" fmla="*/ 0 w 47"/>
                  <a:gd name="T11" fmla="*/ 40 h 47"/>
                  <a:gd name="T12" fmla="*/ 0 w 47"/>
                  <a:gd name="T13" fmla="*/ 47 h 47"/>
                  <a:gd name="T14" fmla="*/ 18 w 47"/>
                  <a:gd name="T15" fmla="*/ 47 h 47"/>
                  <a:gd name="T16" fmla="*/ 32 w 47"/>
                  <a:gd name="T17" fmla="*/ 3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7">
                    <a:moveTo>
                      <a:pt x="32" y="37"/>
                    </a:moveTo>
                    <a:cubicBezTo>
                      <a:pt x="34" y="31"/>
                      <a:pt x="47" y="0"/>
                      <a:pt x="47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0" y="35"/>
                      <a:pt x="10" y="35"/>
                      <a:pt x="10" y="35"/>
                    </a:cubicBezTo>
                    <a:cubicBezTo>
                      <a:pt x="10" y="35"/>
                      <a:pt x="8" y="40"/>
                      <a:pt x="3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8" y="47"/>
                      <a:pt x="18" y="47"/>
                      <a:pt x="18" y="47"/>
                    </a:cubicBezTo>
                    <a:cubicBezTo>
                      <a:pt x="26" y="47"/>
                      <a:pt x="31" y="40"/>
                      <a:pt x="32" y="37"/>
                    </a:cubicBezTo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24"/>
              <p:cNvSpPr/>
              <p:nvPr/>
            </p:nvSpPr>
            <p:spPr bwMode="auto">
              <a:xfrm>
                <a:off x="10133014" y="11210926"/>
                <a:ext cx="639763" cy="639762"/>
              </a:xfrm>
              <a:custGeom>
                <a:avLst/>
                <a:gdLst>
                  <a:gd name="T0" fmla="*/ 98 w 131"/>
                  <a:gd name="T1" fmla="*/ 109 h 130"/>
                  <a:gd name="T2" fmla="*/ 98 w 131"/>
                  <a:gd name="T3" fmla="*/ 67 h 130"/>
                  <a:gd name="T4" fmla="*/ 131 w 131"/>
                  <a:gd name="T5" fmla="*/ 67 h 130"/>
                  <a:gd name="T6" fmla="*/ 131 w 131"/>
                  <a:gd name="T7" fmla="*/ 55 h 130"/>
                  <a:gd name="T8" fmla="*/ 77 w 131"/>
                  <a:gd name="T9" fmla="*/ 55 h 130"/>
                  <a:gd name="T10" fmla="*/ 77 w 131"/>
                  <a:gd name="T11" fmla="*/ 0 h 130"/>
                  <a:gd name="T12" fmla="*/ 54 w 131"/>
                  <a:gd name="T13" fmla="*/ 0 h 130"/>
                  <a:gd name="T14" fmla="*/ 54 w 131"/>
                  <a:gd name="T15" fmla="*/ 55 h 130"/>
                  <a:gd name="T16" fmla="*/ 0 w 131"/>
                  <a:gd name="T17" fmla="*/ 55 h 130"/>
                  <a:gd name="T18" fmla="*/ 4 w 131"/>
                  <a:gd name="T19" fmla="*/ 67 h 130"/>
                  <a:gd name="T20" fmla="*/ 32 w 131"/>
                  <a:gd name="T21" fmla="*/ 67 h 130"/>
                  <a:gd name="T22" fmla="*/ 22 w 131"/>
                  <a:gd name="T23" fmla="*/ 111 h 130"/>
                  <a:gd name="T24" fmla="*/ 7 w 131"/>
                  <a:gd name="T25" fmla="*/ 123 h 130"/>
                  <a:gd name="T26" fmla="*/ 0 w 131"/>
                  <a:gd name="T27" fmla="*/ 123 h 130"/>
                  <a:gd name="T28" fmla="*/ 2 w 131"/>
                  <a:gd name="T29" fmla="*/ 130 h 130"/>
                  <a:gd name="T30" fmla="*/ 28 w 131"/>
                  <a:gd name="T31" fmla="*/ 130 h 130"/>
                  <a:gd name="T32" fmla="*/ 43 w 131"/>
                  <a:gd name="T33" fmla="*/ 119 h 130"/>
                  <a:gd name="T34" fmla="*/ 55 w 131"/>
                  <a:gd name="T35" fmla="*/ 67 h 130"/>
                  <a:gd name="T36" fmla="*/ 76 w 131"/>
                  <a:gd name="T37" fmla="*/ 67 h 130"/>
                  <a:gd name="T38" fmla="*/ 76 w 131"/>
                  <a:gd name="T39" fmla="*/ 115 h 130"/>
                  <a:gd name="T40" fmla="*/ 91 w 131"/>
                  <a:gd name="T41" fmla="*/ 130 h 130"/>
                  <a:gd name="T42" fmla="*/ 131 w 131"/>
                  <a:gd name="T43" fmla="*/ 130 h 130"/>
                  <a:gd name="T44" fmla="*/ 131 w 131"/>
                  <a:gd name="T45" fmla="*/ 121 h 130"/>
                  <a:gd name="T46" fmla="*/ 110 w 131"/>
                  <a:gd name="T47" fmla="*/ 121 h 130"/>
                  <a:gd name="T48" fmla="*/ 98 w 131"/>
                  <a:gd name="T49" fmla="*/ 107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1" h="130">
                    <a:moveTo>
                      <a:pt x="98" y="109"/>
                    </a:moveTo>
                    <a:cubicBezTo>
                      <a:pt x="98" y="67"/>
                      <a:pt x="98" y="67"/>
                      <a:pt x="98" y="67"/>
                    </a:cubicBezTo>
                    <a:cubicBezTo>
                      <a:pt x="131" y="67"/>
                      <a:pt x="131" y="67"/>
                      <a:pt x="131" y="67"/>
                    </a:cubicBezTo>
                    <a:cubicBezTo>
                      <a:pt x="131" y="55"/>
                      <a:pt x="131" y="55"/>
                      <a:pt x="131" y="55"/>
                    </a:cubicBezTo>
                    <a:cubicBezTo>
                      <a:pt x="77" y="55"/>
                      <a:pt x="77" y="55"/>
                      <a:pt x="77" y="55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54" y="55"/>
                      <a:pt x="54" y="55"/>
                      <a:pt x="54" y="55"/>
                    </a:cubicBezTo>
                    <a:cubicBezTo>
                      <a:pt x="0" y="55"/>
                      <a:pt x="0" y="55"/>
                      <a:pt x="0" y="55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2" y="67"/>
                      <a:pt x="32" y="67"/>
                      <a:pt x="32" y="67"/>
                    </a:cubicBezTo>
                    <a:cubicBezTo>
                      <a:pt x="22" y="111"/>
                      <a:pt x="22" y="111"/>
                      <a:pt x="22" y="111"/>
                    </a:cubicBezTo>
                    <a:cubicBezTo>
                      <a:pt x="22" y="111"/>
                      <a:pt x="20" y="123"/>
                      <a:pt x="7" y="123"/>
                    </a:cubicBezTo>
                    <a:cubicBezTo>
                      <a:pt x="0" y="123"/>
                      <a:pt x="0" y="123"/>
                      <a:pt x="0" y="123"/>
                    </a:cubicBezTo>
                    <a:cubicBezTo>
                      <a:pt x="2" y="130"/>
                      <a:pt x="2" y="130"/>
                      <a:pt x="2" y="130"/>
                    </a:cubicBezTo>
                    <a:cubicBezTo>
                      <a:pt x="28" y="130"/>
                      <a:pt x="28" y="130"/>
                      <a:pt x="28" y="130"/>
                    </a:cubicBezTo>
                    <a:cubicBezTo>
                      <a:pt x="36" y="130"/>
                      <a:pt x="42" y="124"/>
                      <a:pt x="43" y="119"/>
                    </a:cubicBezTo>
                    <a:cubicBezTo>
                      <a:pt x="46" y="107"/>
                      <a:pt x="55" y="67"/>
                      <a:pt x="55" y="67"/>
                    </a:cubicBezTo>
                    <a:cubicBezTo>
                      <a:pt x="76" y="67"/>
                      <a:pt x="76" y="67"/>
                      <a:pt x="76" y="67"/>
                    </a:cubicBezTo>
                    <a:cubicBezTo>
                      <a:pt x="76" y="115"/>
                      <a:pt x="76" y="115"/>
                      <a:pt x="76" y="115"/>
                    </a:cubicBezTo>
                    <a:cubicBezTo>
                      <a:pt x="76" y="124"/>
                      <a:pt x="84" y="130"/>
                      <a:pt x="91" y="130"/>
                    </a:cubicBezTo>
                    <a:cubicBezTo>
                      <a:pt x="131" y="130"/>
                      <a:pt x="131" y="130"/>
                      <a:pt x="131" y="130"/>
                    </a:cubicBezTo>
                    <a:cubicBezTo>
                      <a:pt x="131" y="121"/>
                      <a:pt x="131" y="121"/>
                      <a:pt x="131" y="121"/>
                    </a:cubicBezTo>
                    <a:cubicBezTo>
                      <a:pt x="110" y="121"/>
                      <a:pt x="110" y="121"/>
                      <a:pt x="110" y="121"/>
                    </a:cubicBezTo>
                    <a:cubicBezTo>
                      <a:pt x="103" y="121"/>
                      <a:pt x="98" y="113"/>
                      <a:pt x="98" y="107"/>
                    </a:cubicBezTo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" name="Freeform 25"/>
              <p:cNvSpPr/>
              <p:nvPr/>
            </p:nvSpPr>
            <p:spPr bwMode="auto">
              <a:xfrm>
                <a:off x="9369427" y="11482388"/>
                <a:ext cx="630238" cy="368300"/>
              </a:xfrm>
              <a:custGeom>
                <a:avLst/>
                <a:gdLst>
                  <a:gd name="T0" fmla="*/ 0 w 129"/>
                  <a:gd name="T1" fmla="*/ 31 h 75"/>
                  <a:gd name="T2" fmla="*/ 4 w 129"/>
                  <a:gd name="T3" fmla="*/ 42 h 75"/>
                  <a:gd name="T4" fmla="*/ 53 w 129"/>
                  <a:gd name="T5" fmla="*/ 42 h 75"/>
                  <a:gd name="T6" fmla="*/ 53 w 129"/>
                  <a:gd name="T7" fmla="*/ 61 h 75"/>
                  <a:gd name="T8" fmla="*/ 46 w 129"/>
                  <a:gd name="T9" fmla="*/ 69 h 75"/>
                  <a:gd name="T10" fmla="*/ 39 w 129"/>
                  <a:gd name="T11" fmla="*/ 69 h 75"/>
                  <a:gd name="T12" fmla="*/ 41 w 129"/>
                  <a:gd name="T13" fmla="*/ 75 h 75"/>
                  <a:gd name="T14" fmla="*/ 65 w 129"/>
                  <a:gd name="T15" fmla="*/ 75 h 75"/>
                  <a:gd name="T16" fmla="*/ 76 w 129"/>
                  <a:gd name="T17" fmla="*/ 62 h 75"/>
                  <a:gd name="T18" fmla="*/ 76 w 129"/>
                  <a:gd name="T19" fmla="*/ 42 h 75"/>
                  <a:gd name="T20" fmla="*/ 112 w 129"/>
                  <a:gd name="T21" fmla="*/ 42 h 75"/>
                  <a:gd name="T22" fmla="*/ 120 w 129"/>
                  <a:gd name="T23" fmla="*/ 42 h 75"/>
                  <a:gd name="T24" fmla="*/ 127 w 129"/>
                  <a:gd name="T25" fmla="*/ 32 h 75"/>
                  <a:gd name="T26" fmla="*/ 119 w 129"/>
                  <a:gd name="T27" fmla="*/ 13 h 75"/>
                  <a:gd name="T28" fmla="*/ 96 w 129"/>
                  <a:gd name="T29" fmla="*/ 13 h 75"/>
                  <a:gd name="T30" fmla="*/ 103 w 129"/>
                  <a:gd name="T31" fmla="*/ 27 h 75"/>
                  <a:gd name="T32" fmla="*/ 100 w 129"/>
                  <a:gd name="T33" fmla="*/ 31 h 75"/>
                  <a:gd name="T34" fmla="*/ 61 w 129"/>
                  <a:gd name="T35" fmla="*/ 31 h 75"/>
                  <a:gd name="T36" fmla="*/ 108 w 129"/>
                  <a:gd name="T37" fmla="*/ 0 h 75"/>
                  <a:gd name="T38" fmla="*/ 80 w 129"/>
                  <a:gd name="T39" fmla="*/ 0 h 75"/>
                  <a:gd name="T40" fmla="*/ 63 w 129"/>
                  <a:gd name="T41" fmla="*/ 13 h 75"/>
                  <a:gd name="T42" fmla="*/ 46 w 129"/>
                  <a:gd name="T43" fmla="*/ 13 h 75"/>
                  <a:gd name="T44" fmla="*/ 63 w 129"/>
                  <a:gd name="T45" fmla="*/ 0 h 75"/>
                  <a:gd name="T46" fmla="*/ 34 w 129"/>
                  <a:gd name="T47" fmla="*/ 0 h 75"/>
                  <a:gd name="T48" fmla="*/ 1 w 129"/>
                  <a:gd name="T49" fmla="*/ 13 h 75"/>
                  <a:gd name="T50" fmla="*/ 5 w 129"/>
                  <a:gd name="T51" fmla="*/ 24 h 75"/>
                  <a:gd name="T52" fmla="*/ 39 w 129"/>
                  <a:gd name="T53" fmla="*/ 24 h 75"/>
                  <a:gd name="T54" fmla="*/ 0 w 129"/>
                  <a:gd name="T55" fmla="*/ 31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9" h="75">
                    <a:moveTo>
                      <a:pt x="0" y="31"/>
                    </a:moveTo>
                    <a:cubicBezTo>
                      <a:pt x="4" y="42"/>
                      <a:pt x="4" y="42"/>
                      <a:pt x="4" y="42"/>
                    </a:cubicBezTo>
                    <a:cubicBezTo>
                      <a:pt x="53" y="42"/>
                      <a:pt x="53" y="42"/>
                      <a:pt x="53" y="42"/>
                    </a:cubicBezTo>
                    <a:cubicBezTo>
                      <a:pt x="53" y="61"/>
                      <a:pt x="53" y="61"/>
                      <a:pt x="53" y="61"/>
                    </a:cubicBezTo>
                    <a:cubicBezTo>
                      <a:pt x="53" y="64"/>
                      <a:pt x="51" y="69"/>
                      <a:pt x="46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41" y="75"/>
                      <a:pt x="41" y="75"/>
                      <a:pt x="41" y="75"/>
                    </a:cubicBezTo>
                    <a:cubicBezTo>
                      <a:pt x="65" y="75"/>
                      <a:pt x="65" y="75"/>
                      <a:pt x="65" y="75"/>
                    </a:cubicBezTo>
                    <a:cubicBezTo>
                      <a:pt x="65" y="75"/>
                      <a:pt x="76" y="75"/>
                      <a:pt x="76" y="62"/>
                    </a:cubicBezTo>
                    <a:cubicBezTo>
                      <a:pt x="76" y="42"/>
                      <a:pt x="76" y="42"/>
                      <a:pt x="76" y="42"/>
                    </a:cubicBezTo>
                    <a:cubicBezTo>
                      <a:pt x="112" y="42"/>
                      <a:pt x="112" y="42"/>
                      <a:pt x="112" y="42"/>
                    </a:cubicBezTo>
                    <a:cubicBezTo>
                      <a:pt x="120" y="42"/>
                      <a:pt x="120" y="42"/>
                      <a:pt x="120" y="42"/>
                    </a:cubicBezTo>
                    <a:cubicBezTo>
                      <a:pt x="124" y="42"/>
                      <a:pt x="129" y="39"/>
                      <a:pt x="127" y="32"/>
                    </a:cubicBezTo>
                    <a:cubicBezTo>
                      <a:pt x="127" y="32"/>
                      <a:pt x="119" y="13"/>
                      <a:pt x="119" y="13"/>
                    </a:cubicBezTo>
                    <a:cubicBezTo>
                      <a:pt x="96" y="13"/>
                      <a:pt x="96" y="13"/>
                      <a:pt x="96" y="13"/>
                    </a:cubicBezTo>
                    <a:cubicBezTo>
                      <a:pt x="103" y="27"/>
                      <a:pt x="103" y="27"/>
                      <a:pt x="103" y="27"/>
                    </a:cubicBezTo>
                    <a:cubicBezTo>
                      <a:pt x="104" y="28"/>
                      <a:pt x="103" y="31"/>
                      <a:pt x="100" y="31"/>
                    </a:cubicBezTo>
                    <a:cubicBezTo>
                      <a:pt x="61" y="31"/>
                      <a:pt x="61" y="31"/>
                      <a:pt x="61" y="31"/>
                    </a:cubicBezTo>
                    <a:cubicBezTo>
                      <a:pt x="73" y="26"/>
                      <a:pt x="91" y="16"/>
                      <a:pt x="108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75" y="5"/>
                      <a:pt x="69" y="9"/>
                      <a:pt x="63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55" y="8"/>
                      <a:pt x="63" y="0"/>
                      <a:pt x="63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20" y="14"/>
                      <a:pt x="1" y="13"/>
                      <a:pt x="1" y="13"/>
                    </a:cubicBezTo>
                    <a:cubicBezTo>
                      <a:pt x="5" y="24"/>
                      <a:pt x="5" y="24"/>
                      <a:pt x="5" y="24"/>
                    </a:cubicBezTo>
                    <a:cubicBezTo>
                      <a:pt x="39" y="24"/>
                      <a:pt x="39" y="24"/>
                      <a:pt x="39" y="24"/>
                    </a:cubicBezTo>
                    <a:cubicBezTo>
                      <a:pt x="20" y="32"/>
                      <a:pt x="0" y="31"/>
                      <a:pt x="0" y="31"/>
                    </a:cubicBezTo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" name="Freeform 26"/>
              <p:cNvSpPr/>
              <p:nvPr/>
            </p:nvSpPr>
            <p:spPr bwMode="auto">
              <a:xfrm>
                <a:off x="9691689" y="11210926"/>
                <a:ext cx="298450" cy="246062"/>
              </a:xfrm>
              <a:custGeom>
                <a:avLst/>
                <a:gdLst>
                  <a:gd name="T0" fmla="*/ 15 w 61"/>
                  <a:gd name="T1" fmla="*/ 50 h 50"/>
                  <a:gd name="T2" fmla="*/ 61 w 61"/>
                  <a:gd name="T3" fmla="*/ 50 h 50"/>
                  <a:gd name="T4" fmla="*/ 61 w 61"/>
                  <a:gd name="T5" fmla="*/ 39 h 50"/>
                  <a:gd name="T6" fmla="*/ 30 w 61"/>
                  <a:gd name="T7" fmla="*/ 39 h 50"/>
                  <a:gd name="T8" fmla="*/ 22 w 61"/>
                  <a:gd name="T9" fmla="*/ 31 h 50"/>
                  <a:gd name="T10" fmla="*/ 22 w 61"/>
                  <a:gd name="T11" fmla="*/ 19 h 50"/>
                  <a:gd name="T12" fmla="*/ 60 w 61"/>
                  <a:gd name="T13" fmla="*/ 19 h 50"/>
                  <a:gd name="T14" fmla="*/ 60 w 61"/>
                  <a:gd name="T15" fmla="*/ 8 h 50"/>
                  <a:gd name="T16" fmla="*/ 22 w 61"/>
                  <a:gd name="T17" fmla="*/ 8 h 50"/>
                  <a:gd name="T18" fmla="*/ 22 w 61"/>
                  <a:gd name="T19" fmla="*/ 0 h 50"/>
                  <a:gd name="T20" fmla="*/ 0 w 61"/>
                  <a:gd name="T21" fmla="*/ 0 h 50"/>
                  <a:gd name="T22" fmla="*/ 0 w 61"/>
                  <a:gd name="T23" fmla="*/ 35 h 50"/>
                  <a:gd name="T24" fmla="*/ 15 w 61"/>
                  <a:gd name="T25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1" h="50">
                    <a:moveTo>
                      <a:pt x="15" y="50"/>
                    </a:moveTo>
                    <a:cubicBezTo>
                      <a:pt x="61" y="50"/>
                      <a:pt x="61" y="50"/>
                      <a:pt x="61" y="50"/>
                    </a:cubicBezTo>
                    <a:cubicBezTo>
                      <a:pt x="61" y="39"/>
                      <a:pt x="61" y="39"/>
                      <a:pt x="61" y="39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26" y="39"/>
                      <a:pt x="22" y="36"/>
                      <a:pt x="22" y="31"/>
                    </a:cubicBezTo>
                    <a:cubicBezTo>
                      <a:pt x="22" y="19"/>
                      <a:pt x="22" y="19"/>
                      <a:pt x="22" y="19"/>
                    </a:cubicBezTo>
                    <a:cubicBezTo>
                      <a:pt x="60" y="19"/>
                      <a:pt x="60" y="19"/>
                      <a:pt x="60" y="19"/>
                    </a:cubicBezTo>
                    <a:cubicBezTo>
                      <a:pt x="60" y="8"/>
                      <a:pt x="60" y="8"/>
                      <a:pt x="60" y="8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31"/>
                      <a:pt x="0" y="35"/>
                    </a:cubicBezTo>
                    <a:cubicBezTo>
                      <a:pt x="0" y="45"/>
                      <a:pt x="8" y="50"/>
                      <a:pt x="15" y="50"/>
                    </a:cubicBezTo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" name="Freeform 27"/>
              <p:cNvSpPr/>
              <p:nvPr/>
            </p:nvSpPr>
            <p:spPr bwMode="auto">
              <a:xfrm>
                <a:off x="9374189" y="11210926"/>
                <a:ext cx="303213" cy="246062"/>
              </a:xfrm>
              <a:custGeom>
                <a:avLst/>
                <a:gdLst>
                  <a:gd name="T0" fmla="*/ 15 w 62"/>
                  <a:gd name="T1" fmla="*/ 50 h 50"/>
                  <a:gd name="T2" fmla="*/ 62 w 62"/>
                  <a:gd name="T3" fmla="*/ 50 h 50"/>
                  <a:gd name="T4" fmla="*/ 62 w 62"/>
                  <a:gd name="T5" fmla="*/ 39 h 50"/>
                  <a:gd name="T6" fmla="*/ 50 w 62"/>
                  <a:gd name="T7" fmla="*/ 39 h 50"/>
                  <a:gd name="T8" fmla="*/ 50 w 62"/>
                  <a:gd name="T9" fmla="*/ 19 h 50"/>
                  <a:gd name="T10" fmla="*/ 61 w 62"/>
                  <a:gd name="T11" fmla="*/ 19 h 50"/>
                  <a:gd name="T12" fmla="*/ 61 w 62"/>
                  <a:gd name="T13" fmla="*/ 8 h 50"/>
                  <a:gd name="T14" fmla="*/ 50 w 62"/>
                  <a:gd name="T15" fmla="*/ 8 h 50"/>
                  <a:gd name="T16" fmla="*/ 50 w 62"/>
                  <a:gd name="T17" fmla="*/ 0 h 50"/>
                  <a:gd name="T18" fmla="*/ 28 w 62"/>
                  <a:gd name="T19" fmla="*/ 0 h 50"/>
                  <a:gd name="T20" fmla="*/ 28 w 62"/>
                  <a:gd name="T21" fmla="*/ 39 h 50"/>
                  <a:gd name="T22" fmla="*/ 26 w 62"/>
                  <a:gd name="T23" fmla="*/ 39 h 50"/>
                  <a:gd name="T24" fmla="*/ 19 w 62"/>
                  <a:gd name="T25" fmla="*/ 31 h 50"/>
                  <a:gd name="T26" fmla="*/ 19 w 62"/>
                  <a:gd name="T27" fmla="*/ 4 h 50"/>
                  <a:gd name="T28" fmla="*/ 0 w 62"/>
                  <a:gd name="T29" fmla="*/ 4 h 50"/>
                  <a:gd name="T30" fmla="*/ 0 w 62"/>
                  <a:gd name="T31" fmla="*/ 35 h 50"/>
                  <a:gd name="T32" fmla="*/ 15 w 62"/>
                  <a:gd name="T33" fmla="*/ 5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2" h="50">
                    <a:moveTo>
                      <a:pt x="15" y="50"/>
                    </a:moveTo>
                    <a:cubicBezTo>
                      <a:pt x="62" y="50"/>
                      <a:pt x="62" y="50"/>
                      <a:pt x="62" y="50"/>
                    </a:cubicBezTo>
                    <a:cubicBezTo>
                      <a:pt x="62" y="39"/>
                      <a:pt x="62" y="39"/>
                      <a:pt x="62" y="39"/>
                    </a:cubicBezTo>
                    <a:cubicBezTo>
                      <a:pt x="50" y="39"/>
                      <a:pt x="50" y="39"/>
                      <a:pt x="50" y="39"/>
                    </a:cubicBezTo>
                    <a:cubicBezTo>
                      <a:pt x="50" y="19"/>
                      <a:pt x="50" y="19"/>
                      <a:pt x="50" y="19"/>
                    </a:cubicBezTo>
                    <a:cubicBezTo>
                      <a:pt x="61" y="19"/>
                      <a:pt x="61" y="19"/>
                      <a:pt x="61" y="19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50" y="8"/>
                      <a:pt x="50" y="8"/>
                      <a:pt x="50" y="8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8" y="39"/>
                      <a:pt x="28" y="39"/>
                      <a:pt x="28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3" y="39"/>
                      <a:pt x="19" y="36"/>
                      <a:pt x="19" y="3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45"/>
                      <a:pt x="9" y="50"/>
                      <a:pt x="15" y="50"/>
                    </a:cubicBezTo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Freeform 28"/>
              <p:cNvSpPr/>
              <p:nvPr/>
            </p:nvSpPr>
            <p:spPr bwMode="auto">
              <a:xfrm>
                <a:off x="9364664" y="11712576"/>
                <a:ext cx="209550" cy="138112"/>
              </a:xfrm>
              <a:custGeom>
                <a:avLst/>
                <a:gdLst>
                  <a:gd name="T0" fmla="*/ 16 w 43"/>
                  <a:gd name="T1" fmla="*/ 28 h 28"/>
                  <a:gd name="T2" fmla="*/ 43 w 43"/>
                  <a:gd name="T3" fmla="*/ 0 h 28"/>
                  <a:gd name="T4" fmla="*/ 20 w 43"/>
                  <a:gd name="T5" fmla="*/ 0 h 28"/>
                  <a:gd name="T6" fmla="*/ 13 w 43"/>
                  <a:gd name="T7" fmla="*/ 15 h 28"/>
                  <a:gd name="T8" fmla="*/ 4 w 43"/>
                  <a:gd name="T9" fmla="*/ 22 h 28"/>
                  <a:gd name="T10" fmla="*/ 0 w 43"/>
                  <a:gd name="T11" fmla="*/ 22 h 28"/>
                  <a:gd name="T12" fmla="*/ 2 w 43"/>
                  <a:gd name="T13" fmla="*/ 28 h 28"/>
                  <a:gd name="T14" fmla="*/ 16 w 43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3" h="28">
                    <a:moveTo>
                      <a:pt x="16" y="28"/>
                    </a:moveTo>
                    <a:cubicBezTo>
                      <a:pt x="36" y="28"/>
                      <a:pt x="43" y="0"/>
                      <a:pt x="43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18" y="8"/>
                      <a:pt x="13" y="15"/>
                    </a:cubicBezTo>
                    <a:cubicBezTo>
                      <a:pt x="11" y="18"/>
                      <a:pt x="7" y="22"/>
                      <a:pt x="4" y="22"/>
                    </a:cubicBezTo>
                    <a:cubicBezTo>
                      <a:pt x="2" y="22"/>
                      <a:pt x="0" y="22"/>
                      <a:pt x="0" y="22"/>
                    </a:cubicBezTo>
                    <a:cubicBezTo>
                      <a:pt x="2" y="28"/>
                      <a:pt x="2" y="28"/>
                      <a:pt x="2" y="28"/>
                    </a:cubicBezTo>
                    <a:lnTo>
                      <a:pt x="16" y="28"/>
                    </a:lnTo>
                    <a:close/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29"/>
              <p:cNvSpPr/>
              <p:nvPr/>
            </p:nvSpPr>
            <p:spPr bwMode="auto">
              <a:xfrm>
                <a:off x="9790114" y="11712576"/>
                <a:ext cx="209550" cy="138112"/>
              </a:xfrm>
              <a:custGeom>
                <a:avLst/>
                <a:gdLst>
                  <a:gd name="T0" fmla="*/ 43 w 43"/>
                  <a:gd name="T1" fmla="*/ 22 h 28"/>
                  <a:gd name="T2" fmla="*/ 39 w 43"/>
                  <a:gd name="T3" fmla="*/ 22 h 28"/>
                  <a:gd name="T4" fmla="*/ 29 w 43"/>
                  <a:gd name="T5" fmla="*/ 15 h 28"/>
                  <a:gd name="T6" fmla="*/ 23 w 43"/>
                  <a:gd name="T7" fmla="*/ 0 h 28"/>
                  <a:gd name="T8" fmla="*/ 0 w 43"/>
                  <a:gd name="T9" fmla="*/ 0 h 28"/>
                  <a:gd name="T10" fmla="*/ 27 w 43"/>
                  <a:gd name="T11" fmla="*/ 28 h 28"/>
                  <a:gd name="T12" fmla="*/ 43 w 43"/>
                  <a:gd name="T13" fmla="*/ 28 h 28"/>
                  <a:gd name="T14" fmla="*/ 43 w 43"/>
                  <a:gd name="T15" fmla="*/ 2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3" h="28">
                    <a:moveTo>
                      <a:pt x="43" y="22"/>
                    </a:moveTo>
                    <a:cubicBezTo>
                      <a:pt x="43" y="22"/>
                      <a:pt x="40" y="22"/>
                      <a:pt x="39" y="22"/>
                    </a:cubicBezTo>
                    <a:cubicBezTo>
                      <a:pt x="35" y="22"/>
                      <a:pt x="31" y="18"/>
                      <a:pt x="29" y="15"/>
                    </a:cubicBezTo>
                    <a:cubicBezTo>
                      <a:pt x="25" y="8"/>
                      <a:pt x="23" y="0"/>
                      <a:pt x="2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7" y="28"/>
                      <a:pt x="27" y="28"/>
                    </a:cubicBezTo>
                    <a:cubicBezTo>
                      <a:pt x="43" y="28"/>
                      <a:pt x="43" y="28"/>
                      <a:pt x="43" y="28"/>
                    </a:cubicBezTo>
                    <a:lnTo>
                      <a:pt x="43" y="22"/>
                    </a:lnTo>
                    <a:close/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" name="Freeform 30"/>
              <p:cNvSpPr/>
              <p:nvPr/>
            </p:nvSpPr>
            <p:spPr bwMode="auto">
              <a:xfrm>
                <a:off x="10904539" y="11220451"/>
                <a:ext cx="190500" cy="369887"/>
              </a:xfrm>
              <a:custGeom>
                <a:avLst/>
                <a:gdLst>
                  <a:gd name="T0" fmla="*/ 8 w 39"/>
                  <a:gd name="T1" fmla="*/ 28 h 75"/>
                  <a:gd name="T2" fmla="*/ 8 w 39"/>
                  <a:gd name="T3" fmla="*/ 75 h 75"/>
                  <a:gd name="T4" fmla="*/ 31 w 39"/>
                  <a:gd name="T5" fmla="*/ 75 h 75"/>
                  <a:gd name="T6" fmla="*/ 31 w 39"/>
                  <a:gd name="T7" fmla="*/ 21 h 75"/>
                  <a:gd name="T8" fmla="*/ 39 w 39"/>
                  <a:gd name="T9" fmla="*/ 0 h 75"/>
                  <a:gd name="T10" fmla="*/ 17 w 39"/>
                  <a:gd name="T11" fmla="*/ 0 h 75"/>
                  <a:gd name="T12" fmla="*/ 4 w 39"/>
                  <a:gd name="T13" fmla="*/ 20 h 75"/>
                  <a:gd name="T14" fmla="*/ 0 w 39"/>
                  <a:gd name="T15" fmla="*/ 22 h 75"/>
                  <a:gd name="T16" fmla="*/ 2 w 39"/>
                  <a:gd name="T17" fmla="*/ 28 h 75"/>
                  <a:gd name="T18" fmla="*/ 8 w 39"/>
                  <a:gd name="T19" fmla="*/ 28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9" h="75">
                    <a:moveTo>
                      <a:pt x="8" y="28"/>
                    </a:moveTo>
                    <a:cubicBezTo>
                      <a:pt x="8" y="75"/>
                      <a:pt x="8" y="75"/>
                      <a:pt x="8" y="75"/>
                    </a:cubicBezTo>
                    <a:cubicBezTo>
                      <a:pt x="31" y="75"/>
                      <a:pt x="31" y="75"/>
                      <a:pt x="31" y="75"/>
                    </a:cubicBezTo>
                    <a:cubicBezTo>
                      <a:pt x="31" y="21"/>
                      <a:pt x="31" y="21"/>
                      <a:pt x="31" y="21"/>
                    </a:cubicBezTo>
                    <a:cubicBezTo>
                      <a:pt x="39" y="12"/>
                      <a:pt x="39" y="0"/>
                      <a:pt x="39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6" y="13"/>
                      <a:pt x="4" y="20"/>
                    </a:cubicBezTo>
                    <a:cubicBezTo>
                      <a:pt x="3" y="21"/>
                      <a:pt x="0" y="22"/>
                      <a:pt x="0" y="22"/>
                    </a:cubicBezTo>
                    <a:cubicBezTo>
                      <a:pt x="2" y="28"/>
                      <a:pt x="2" y="28"/>
                      <a:pt x="2" y="28"/>
                    </a:cubicBezTo>
                    <a:lnTo>
                      <a:pt x="8" y="28"/>
                    </a:lnTo>
                    <a:close/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" name="Freeform 31"/>
              <p:cNvSpPr/>
              <p:nvPr/>
            </p:nvSpPr>
            <p:spPr bwMode="auto">
              <a:xfrm>
                <a:off x="11099802" y="11220451"/>
                <a:ext cx="430213" cy="369887"/>
              </a:xfrm>
              <a:custGeom>
                <a:avLst/>
                <a:gdLst>
                  <a:gd name="T0" fmla="*/ 0 w 271"/>
                  <a:gd name="T1" fmla="*/ 75 h 233"/>
                  <a:gd name="T2" fmla="*/ 10 w 271"/>
                  <a:gd name="T3" fmla="*/ 109 h 233"/>
                  <a:gd name="T4" fmla="*/ 105 w 271"/>
                  <a:gd name="T5" fmla="*/ 109 h 233"/>
                  <a:gd name="T6" fmla="*/ 105 w 271"/>
                  <a:gd name="T7" fmla="*/ 137 h 233"/>
                  <a:gd name="T8" fmla="*/ 0 w 271"/>
                  <a:gd name="T9" fmla="*/ 137 h 233"/>
                  <a:gd name="T10" fmla="*/ 10 w 271"/>
                  <a:gd name="T11" fmla="*/ 171 h 233"/>
                  <a:gd name="T12" fmla="*/ 105 w 271"/>
                  <a:gd name="T13" fmla="*/ 171 h 233"/>
                  <a:gd name="T14" fmla="*/ 105 w 271"/>
                  <a:gd name="T15" fmla="*/ 199 h 233"/>
                  <a:gd name="T16" fmla="*/ 0 w 271"/>
                  <a:gd name="T17" fmla="*/ 199 h 233"/>
                  <a:gd name="T18" fmla="*/ 10 w 271"/>
                  <a:gd name="T19" fmla="*/ 233 h 233"/>
                  <a:gd name="T20" fmla="*/ 271 w 271"/>
                  <a:gd name="T21" fmla="*/ 233 h 233"/>
                  <a:gd name="T22" fmla="*/ 271 w 271"/>
                  <a:gd name="T23" fmla="*/ 199 h 233"/>
                  <a:gd name="T24" fmla="*/ 173 w 271"/>
                  <a:gd name="T25" fmla="*/ 199 h 233"/>
                  <a:gd name="T26" fmla="*/ 173 w 271"/>
                  <a:gd name="T27" fmla="*/ 171 h 233"/>
                  <a:gd name="T28" fmla="*/ 271 w 271"/>
                  <a:gd name="T29" fmla="*/ 171 h 233"/>
                  <a:gd name="T30" fmla="*/ 271 w 271"/>
                  <a:gd name="T31" fmla="*/ 137 h 233"/>
                  <a:gd name="T32" fmla="*/ 173 w 271"/>
                  <a:gd name="T33" fmla="*/ 137 h 233"/>
                  <a:gd name="T34" fmla="*/ 173 w 271"/>
                  <a:gd name="T35" fmla="*/ 109 h 233"/>
                  <a:gd name="T36" fmla="*/ 271 w 271"/>
                  <a:gd name="T37" fmla="*/ 109 h 233"/>
                  <a:gd name="T38" fmla="*/ 271 w 271"/>
                  <a:gd name="T39" fmla="*/ 75 h 233"/>
                  <a:gd name="T40" fmla="*/ 173 w 271"/>
                  <a:gd name="T41" fmla="*/ 75 h 233"/>
                  <a:gd name="T42" fmla="*/ 173 w 271"/>
                  <a:gd name="T43" fmla="*/ 47 h 233"/>
                  <a:gd name="T44" fmla="*/ 271 w 271"/>
                  <a:gd name="T45" fmla="*/ 47 h 233"/>
                  <a:gd name="T46" fmla="*/ 271 w 271"/>
                  <a:gd name="T47" fmla="*/ 13 h 233"/>
                  <a:gd name="T48" fmla="*/ 173 w 271"/>
                  <a:gd name="T49" fmla="*/ 13 h 233"/>
                  <a:gd name="T50" fmla="*/ 173 w 271"/>
                  <a:gd name="T51" fmla="*/ 0 h 233"/>
                  <a:gd name="T52" fmla="*/ 105 w 271"/>
                  <a:gd name="T53" fmla="*/ 0 h 233"/>
                  <a:gd name="T54" fmla="*/ 105 w 271"/>
                  <a:gd name="T55" fmla="*/ 13 h 233"/>
                  <a:gd name="T56" fmla="*/ 0 w 271"/>
                  <a:gd name="T57" fmla="*/ 13 h 233"/>
                  <a:gd name="T58" fmla="*/ 10 w 271"/>
                  <a:gd name="T59" fmla="*/ 47 h 233"/>
                  <a:gd name="T60" fmla="*/ 105 w 271"/>
                  <a:gd name="T61" fmla="*/ 47 h 233"/>
                  <a:gd name="T62" fmla="*/ 105 w 271"/>
                  <a:gd name="T63" fmla="*/ 75 h 233"/>
                  <a:gd name="T64" fmla="*/ 0 w 271"/>
                  <a:gd name="T65" fmla="*/ 75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1" h="233">
                    <a:moveTo>
                      <a:pt x="0" y="75"/>
                    </a:moveTo>
                    <a:lnTo>
                      <a:pt x="10" y="109"/>
                    </a:lnTo>
                    <a:lnTo>
                      <a:pt x="105" y="109"/>
                    </a:lnTo>
                    <a:lnTo>
                      <a:pt x="105" y="137"/>
                    </a:lnTo>
                    <a:lnTo>
                      <a:pt x="0" y="137"/>
                    </a:lnTo>
                    <a:lnTo>
                      <a:pt x="10" y="171"/>
                    </a:lnTo>
                    <a:lnTo>
                      <a:pt x="105" y="171"/>
                    </a:lnTo>
                    <a:lnTo>
                      <a:pt x="105" y="199"/>
                    </a:lnTo>
                    <a:lnTo>
                      <a:pt x="0" y="199"/>
                    </a:lnTo>
                    <a:lnTo>
                      <a:pt x="10" y="233"/>
                    </a:lnTo>
                    <a:lnTo>
                      <a:pt x="271" y="233"/>
                    </a:lnTo>
                    <a:lnTo>
                      <a:pt x="271" y="199"/>
                    </a:lnTo>
                    <a:lnTo>
                      <a:pt x="173" y="199"/>
                    </a:lnTo>
                    <a:lnTo>
                      <a:pt x="173" y="171"/>
                    </a:lnTo>
                    <a:lnTo>
                      <a:pt x="271" y="171"/>
                    </a:lnTo>
                    <a:lnTo>
                      <a:pt x="271" y="137"/>
                    </a:lnTo>
                    <a:lnTo>
                      <a:pt x="173" y="137"/>
                    </a:lnTo>
                    <a:lnTo>
                      <a:pt x="173" y="109"/>
                    </a:lnTo>
                    <a:lnTo>
                      <a:pt x="271" y="109"/>
                    </a:lnTo>
                    <a:lnTo>
                      <a:pt x="271" y="75"/>
                    </a:lnTo>
                    <a:lnTo>
                      <a:pt x="173" y="75"/>
                    </a:lnTo>
                    <a:lnTo>
                      <a:pt x="173" y="47"/>
                    </a:lnTo>
                    <a:lnTo>
                      <a:pt x="271" y="47"/>
                    </a:lnTo>
                    <a:lnTo>
                      <a:pt x="271" y="13"/>
                    </a:lnTo>
                    <a:lnTo>
                      <a:pt x="173" y="13"/>
                    </a:lnTo>
                    <a:lnTo>
                      <a:pt x="173" y="0"/>
                    </a:lnTo>
                    <a:lnTo>
                      <a:pt x="105" y="0"/>
                    </a:lnTo>
                    <a:lnTo>
                      <a:pt x="105" y="13"/>
                    </a:lnTo>
                    <a:lnTo>
                      <a:pt x="0" y="13"/>
                    </a:lnTo>
                    <a:lnTo>
                      <a:pt x="10" y="47"/>
                    </a:lnTo>
                    <a:lnTo>
                      <a:pt x="105" y="47"/>
                    </a:lnTo>
                    <a:lnTo>
                      <a:pt x="105" y="75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" name="Freeform 32"/>
              <p:cNvSpPr/>
              <p:nvPr/>
            </p:nvSpPr>
            <p:spPr bwMode="auto">
              <a:xfrm>
                <a:off x="10904539" y="11609388"/>
                <a:ext cx="635000" cy="241300"/>
              </a:xfrm>
              <a:custGeom>
                <a:avLst/>
                <a:gdLst>
                  <a:gd name="T0" fmla="*/ 127 w 130"/>
                  <a:gd name="T1" fmla="*/ 42 h 49"/>
                  <a:gd name="T2" fmla="*/ 120 w 130"/>
                  <a:gd name="T3" fmla="*/ 39 h 49"/>
                  <a:gd name="T4" fmla="*/ 111 w 130"/>
                  <a:gd name="T5" fmla="*/ 16 h 49"/>
                  <a:gd name="T6" fmla="*/ 130 w 130"/>
                  <a:gd name="T7" fmla="*/ 16 h 49"/>
                  <a:gd name="T8" fmla="*/ 130 w 130"/>
                  <a:gd name="T9" fmla="*/ 5 h 49"/>
                  <a:gd name="T10" fmla="*/ 77 w 130"/>
                  <a:gd name="T11" fmla="*/ 5 h 49"/>
                  <a:gd name="T12" fmla="*/ 77 w 130"/>
                  <a:gd name="T13" fmla="*/ 0 h 49"/>
                  <a:gd name="T14" fmla="*/ 54 w 130"/>
                  <a:gd name="T15" fmla="*/ 0 h 49"/>
                  <a:gd name="T16" fmla="*/ 54 w 130"/>
                  <a:gd name="T17" fmla="*/ 5 h 49"/>
                  <a:gd name="T18" fmla="*/ 0 w 130"/>
                  <a:gd name="T19" fmla="*/ 5 h 49"/>
                  <a:gd name="T20" fmla="*/ 4 w 130"/>
                  <a:gd name="T21" fmla="*/ 16 h 49"/>
                  <a:gd name="T22" fmla="*/ 20 w 130"/>
                  <a:gd name="T23" fmla="*/ 16 h 49"/>
                  <a:gd name="T24" fmla="*/ 11 w 130"/>
                  <a:gd name="T25" fmla="*/ 39 h 49"/>
                  <a:gd name="T26" fmla="*/ 4 w 130"/>
                  <a:gd name="T27" fmla="*/ 42 h 49"/>
                  <a:gd name="T28" fmla="*/ 0 w 130"/>
                  <a:gd name="T29" fmla="*/ 42 h 49"/>
                  <a:gd name="T30" fmla="*/ 2 w 130"/>
                  <a:gd name="T31" fmla="*/ 49 h 49"/>
                  <a:gd name="T32" fmla="*/ 19 w 130"/>
                  <a:gd name="T33" fmla="*/ 49 h 49"/>
                  <a:gd name="T34" fmla="*/ 33 w 130"/>
                  <a:gd name="T35" fmla="*/ 40 h 49"/>
                  <a:gd name="T36" fmla="*/ 43 w 130"/>
                  <a:gd name="T37" fmla="*/ 16 h 49"/>
                  <a:gd name="T38" fmla="*/ 54 w 130"/>
                  <a:gd name="T39" fmla="*/ 16 h 49"/>
                  <a:gd name="T40" fmla="*/ 54 w 130"/>
                  <a:gd name="T41" fmla="*/ 49 h 49"/>
                  <a:gd name="T42" fmla="*/ 77 w 130"/>
                  <a:gd name="T43" fmla="*/ 49 h 49"/>
                  <a:gd name="T44" fmla="*/ 77 w 130"/>
                  <a:gd name="T45" fmla="*/ 16 h 49"/>
                  <a:gd name="T46" fmla="*/ 88 w 130"/>
                  <a:gd name="T47" fmla="*/ 16 h 49"/>
                  <a:gd name="T48" fmla="*/ 98 w 130"/>
                  <a:gd name="T49" fmla="*/ 40 h 49"/>
                  <a:gd name="T50" fmla="*/ 112 w 130"/>
                  <a:gd name="T51" fmla="*/ 49 h 49"/>
                  <a:gd name="T52" fmla="*/ 130 w 130"/>
                  <a:gd name="T53" fmla="*/ 49 h 49"/>
                  <a:gd name="T54" fmla="*/ 130 w 130"/>
                  <a:gd name="T55" fmla="*/ 42 h 49"/>
                  <a:gd name="T56" fmla="*/ 127 w 130"/>
                  <a:gd name="T57" fmla="*/ 42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0" h="49">
                    <a:moveTo>
                      <a:pt x="127" y="42"/>
                    </a:moveTo>
                    <a:cubicBezTo>
                      <a:pt x="124" y="42"/>
                      <a:pt x="121" y="41"/>
                      <a:pt x="120" y="39"/>
                    </a:cubicBezTo>
                    <a:cubicBezTo>
                      <a:pt x="118" y="32"/>
                      <a:pt x="111" y="17"/>
                      <a:pt x="111" y="16"/>
                    </a:cubicBezTo>
                    <a:cubicBezTo>
                      <a:pt x="130" y="16"/>
                      <a:pt x="130" y="16"/>
                      <a:pt x="130" y="16"/>
                    </a:cubicBezTo>
                    <a:cubicBezTo>
                      <a:pt x="130" y="5"/>
                      <a:pt x="130" y="5"/>
                      <a:pt x="130" y="5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77" y="0"/>
                      <a:pt x="77" y="0"/>
                      <a:pt x="77" y="0"/>
                    </a:cubicBezTo>
                    <a:cubicBezTo>
                      <a:pt x="54" y="0"/>
                      <a:pt x="54" y="0"/>
                      <a:pt x="54" y="0"/>
                    </a:cubicBezTo>
                    <a:cubicBezTo>
                      <a:pt x="54" y="5"/>
                      <a:pt x="54" y="5"/>
                      <a:pt x="54" y="5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20" y="16"/>
                      <a:pt x="20" y="16"/>
                      <a:pt x="20" y="16"/>
                    </a:cubicBezTo>
                    <a:cubicBezTo>
                      <a:pt x="20" y="16"/>
                      <a:pt x="13" y="32"/>
                      <a:pt x="11" y="39"/>
                    </a:cubicBezTo>
                    <a:cubicBezTo>
                      <a:pt x="10" y="41"/>
                      <a:pt x="7" y="42"/>
                      <a:pt x="4" y="42"/>
                    </a:cubicBezTo>
                    <a:cubicBezTo>
                      <a:pt x="3" y="42"/>
                      <a:pt x="0" y="42"/>
                      <a:pt x="0" y="42"/>
                    </a:cubicBezTo>
                    <a:cubicBezTo>
                      <a:pt x="2" y="49"/>
                      <a:pt x="2" y="49"/>
                      <a:pt x="2" y="49"/>
                    </a:cubicBezTo>
                    <a:cubicBezTo>
                      <a:pt x="19" y="49"/>
                      <a:pt x="19" y="49"/>
                      <a:pt x="19" y="49"/>
                    </a:cubicBezTo>
                    <a:cubicBezTo>
                      <a:pt x="24" y="49"/>
                      <a:pt x="30" y="45"/>
                      <a:pt x="33" y="40"/>
                    </a:cubicBezTo>
                    <a:cubicBezTo>
                      <a:pt x="38" y="29"/>
                      <a:pt x="43" y="16"/>
                      <a:pt x="43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49"/>
                      <a:pt x="54" y="49"/>
                      <a:pt x="54" y="49"/>
                    </a:cubicBezTo>
                    <a:cubicBezTo>
                      <a:pt x="77" y="49"/>
                      <a:pt x="77" y="49"/>
                      <a:pt x="77" y="49"/>
                    </a:cubicBezTo>
                    <a:cubicBezTo>
                      <a:pt x="77" y="16"/>
                      <a:pt x="77" y="16"/>
                      <a:pt x="77" y="16"/>
                    </a:cubicBezTo>
                    <a:cubicBezTo>
                      <a:pt x="88" y="16"/>
                      <a:pt x="88" y="16"/>
                      <a:pt x="88" y="16"/>
                    </a:cubicBezTo>
                    <a:cubicBezTo>
                      <a:pt x="88" y="17"/>
                      <a:pt x="93" y="29"/>
                      <a:pt x="98" y="40"/>
                    </a:cubicBezTo>
                    <a:cubicBezTo>
                      <a:pt x="101" y="45"/>
                      <a:pt x="106" y="49"/>
                      <a:pt x="112" y="49"/>
                    </a:cubicBezTo>
                    <a:cubicBezTo>
                      <a:pt x="130" y="49"/>
                      <a:pt x="130" y="49"/>
                      <a:pt x="130" y="49"/>
                    </a:cubicBezTo>
                    <a:cubicBezTo>
                      <a:pt x="130" y="42"/>
                      <a:pt x="130" y="42"/>
                      <a:pt x="130" y="42"/>
                    </a:cubicBezTo>
                    <a:cubicBezTo>
                      <a:pt x="130" y="42"/>
                      <a:pt x="128" y="42"/>
                      <a:pt x="127" y="42"/>
                    </a:cubicBezTo>
                    <a:close/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" name="Freeform 33"/>
              <p:cNvSpPr/>
              <p:nvPr/>
            </p:nvSpPr>
            <p:spPr bwMode="auto">
              <a:xfrm>
                <a:off x="11691939" y="11225213"/>
                <a:ext cx="601663" cy="625475"/>
              </a:xfrm>
              <a:custGeom>
                <a:avLst/>
                <a:gdLst>
                  <a:gd name="T0" fmla="*/ 21 w 123"/>
                  <a:gd name="T1" fmla="*/ 0 h 127"/>
                  <a:gd name="T2" fmla="*/ 25 w 123"/>
                  <a:gd name="T3" fmla="*/ 11 h 127"/>
                  <a:gd name="T4" fmla="*/ 102 w 123"/>
                  <a:gd name="T5" fmla="*/ 11 h 127"/>
                  <a:gd name="T6" fmla="*/ 102 w 123"/>
                  <a:gd name="T7" fmla="*/ 26 h 127"/>
                  <a:gd name="T8" fmla="*/ 91 w 123"/>
                  <a:gd name="T9" fmla="*/ 26 h 127"/>
                  <a:gd name="T10" fmla="*/ 91 w 123"/>
                  <a:gd name="T11" fmla="*/ 15 h 127"/>
                  <a:gd name="T12" fmla="*/ 71 w 123"/>
                  <a:gd name="T13" fmla="*/ 15 h 127"/>
                  <a:gd name="T14" fmla="*/ 71 w 123"/>
                  <a:gd name="T15" fmla="*/ 26 h 127"/>
                  <a:gd name="T16" fmla="*/ 24 w 123"/>
                  <a:gd name="T17" fmla="*/ 26 h 127"/>
                  <a:gd name="T18" fmla="*/ 28 w 123"/>
                  <a:gd name="T19" fmla="*/ 37 h 127"/>
                  <a:gd name="T20" fmla="*/ 46 w 123"/>
                  <a:gd name="T21" fmla="*/ 37 h 127"/>
                  <a:gd name="T22" fmla="*/ 34 w 123"/>
                  <a:gd name="T23" fmla="*/ 98 h 127"/>
                  <a:gd name="T24" fmla="*/ 27 w 123"/>
                  <a:gd name="T25" fmla="*/ 104 h 127"/>
                  <a:gd name="T26" fmla="*/ 24 w 123"/>
                  <a:gd name="T27" fmla="*/ 104 h 127"/>
                  <a:gd name="T28" fmla="*/ 27 w 123"/>
                  <a:gd name="T29" fmla="*/ 111 h 127"/>
                  <a:gd name="T30" fmla="*/ 44 w 123"/>
                  <a:gd name="T31" fmla="*/ 111 h 127"/>
                  <a:gd name="T32" fmla="*/ 55 w 123"/>
                  <a:gd name="T33" fmla="*/ 102 h 127"/>
                  <a:gd name="T34" fmla="*/ 67 w 123"/>
                  <a:gd name="T35" fmla="*/ 37 h 127"/>
                  <a:gd name="T36" fmla="*/ 71 w 123"/>
                  <a:gd name="T37" fmla="*/ 37 h 127"/>
                  <a:gd name="T38" fmla="*/ 70 w 123"/>
                  <a:gd name="T39" fmla="*/ 97 h 127"/>
                  <a:gd name="T40" fmla="*/ 63 w 123"/>
                  <a:gd name="T41" fmla="*/ 104 h 127"/>
                  <a:gd name="T42" fmla="*/ 60 w 123"/>
                  <a:gd name="T43" fmla="*/ 104 h 127"/>
                  <a:gd name="T44" fmla="*/ 62 w 123"/>
                  <a:gd name="T45" fmla="*/ 111 h 127"/>
                  <a:gd name="T46" fmla="*/ 80 w 123"/>
                  <a:gd name="T47" fmla="*/ 111 h 127"/>
                  <a:gd name="T48" fmla="*/ 91 w 123"/>
                  <a:gd name="T49" fmla="*/ 99 h 127"/>
                  <a:gd name="T50" fmla="*/ 91 w 123"/>
                  <a:gd name="T51" fmla="*/ 37 h 127"/>
                  <a:gd name="T52" fmla="*/ 102 w 123"/>
                  <a:gd name="T53" fmla="*/ 37 h 127"/>
                  <a:gd name="T54" fmla="*/ 102 w 123"/>
                  <a:gd name="T55" fmla="*/ 109 h 127"/>
                  <a:gd name="T56" fmla="*/ 96 w 123"/>
                  <a:gd name="T57" fmla="*/ 116 h 127"/>
                  <a:gd name="T58" fmla="*/ 21 w 123"/>
                  <a:gd name="T59" fmla="*/ 116 h 127"/>
                  <a:gd name="T60" fmla="*/ 21 w 123"/>
                  <a:gd name="T61" fmla="*/ 0 h 127"/>
                  <a:gd name="T62" fmla="*/ 21 w 123"/>
                  <a:gd name="T63" fmla="*/ 0 h 127"/>
                  <a:gd name="T64" fmla="*/ 0 w 123"/>
                  <a:gd name="T65" fmla="*/ 0 h 127"/>
                  <a:gd name="T66" fmla="*/ 0 w 123"/>
                  <a:gd name="T67" fmla="*/ 127 h 127"/>
                  <a:gd name="T68" fmla="*/ 112 w 123"/>
                  <a:gd name="T69" fmla="*/ 127 h 127"/>
                  <a:gd name="T70" fmla="*/ 123 w 123"/>
                  <a:gd name="T71" fmla="*/ 116 h 127"/>
                  <a:gd name="T72" fmla="*/ 123 w 123"/>
                  <a:gd name="T73" fmla="*/ 0 h 127"/>
                  <a:gd name="T74" fmla="*/ 21 w 123"/>
                  <a:gd name="T75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23" h="127">
                    <a:moveTo>
                      <a:pt x="21" y="0"/>
                    </a:moveTo>
                    <a:cubicBezTo>
                      <a:pt x="25" y="11"/>
                      <a:pt x="25" y="11"/>
                      <a:pt x="25" y="11"/>
                    </a:cubicBezTo>
                    <a:cubicBezTo>
                      <a:pt x="102" y="11"/>
                      <a:pt x="102" y="11"/>
                      <a:pt x="102" y="11"/>
                    </a:cubicBezTo>
                    <a:cubicBezTo>
                      <a:pt x="102" y="26"/>
                      <a:pt x="102" y="26"/>
                      <a:pt x="102" y="26"/>
                    </a:cubicBezTo>
                    <a:cubicBezTo>
                      <a:pt x="91" y="26"/>
                      <a:pt x="91" y="26"/>
                      <a:pt x="91" y="26"/>
                    </a:cubicBezTo>
                    <a:cubicBezTo>
                      <a:pt x="91" y="15"/>
                      <a:pt x="91" y="15"/>
                      <a:pt x="91" y="15"/>
                    </a:cubicBezTo>
                    <a:cubicBezTo>
                      <a:pt x="71" y="15"/>
                      <a:pt x="71" y="15"/>
                      <a:pt x="71" y="15"/>
                    </a:cubicBezTo>
                    <a:cubicBezTo>
                      <a:pt x="71" y="26"/>
                      <a:pt x="71" y="26"/>
                      <a:pt x="71" y="26"/>
                    </a:cubicBezTo>
                    <a:cubicBezTo>
                      <a:pt x="24" y="26"/>
                      <a:pt x="24" y="26"/>
                      <a:pt x="24" y="26"/>
                    </a:cubicBezTo>
                    <a:cubicBezTo>
                      <a:pt x="28" y="37"/>
                      <a:pt x="28" y="37"/>
                      <a:pt x="28" y="37"/>
                    </a:cubicBezTo>
                    <a:cubicBezTo>
                      <a:pt x="46" y="37"/>
                      <a:pt x="46" y="37"/>
                      <a:pt x="46" y="37"/>
                    </a:cubicBezTo>
                    <a:cubicBezTo>
                      <a:pt x="34" y="98"/>
                      <a:pt x="34" y="98"/>
                      <a:pt x="34" y="98"/>
                    </a:cubicBezTo>
                    <a:cubicBezTo>
                      <a:pt x="34" y="98"/>
                      <a:pt x="33" y="104"/>
                      <a:pt x="27" y="104"/>
                    </a:cubicBezTo>
                    <a:cubicBezTo>
                      <a:pt x="24" y="104"/>
                      <a:pt x="24" y="104"/>
                      <a:pt x="24" y="104"/>
                    </a:cubicBezTo>
                    <a:cubicBezTo>
                      <a:pt x="27" y="111"/>
                      <a:pt x="27" y="111"/>
                      <a:pt x="27" y="111"/>
                    </a:cubicBezTo>
                    <a:cubicBezTo>
                      <a:pt x="44" y="111"/>
                      <a:pt x="44" y="111"/>
                      <a:pt x="44" y="111"/>
                    </a:cubicBezTo>
                    <a:cubicBezTo>
                      <a:pt x="52" y="111"/>
                      <a:pt x="55" y="102"/>
                      <a:pt x="55" y="102"/>
                    </a:cubicBezTo>
                    <a:cubicBezTo>
                      <a:pt x="67" y="37"/>
                      <a:pt x="67" y="37"/>
                      <a:pt x="67" y="37"/>
                    </a:cubicBezTo>
                    <a:cubicBezTo>
                      <a:pt x="71" y="37"/>
                      <a:pt x="71" y="37"/>
                      <a:pt x="71" y="37"/>
                    </a:cubicBezTo>
                    <a:cubicBezTo>
                      <a:pt x="70" y="97"/>
                      <a:pt x="70" y="97"/>
                      <a:pt x="70" y="97"/>
                    </a:cubicBezTo>
                    <a:cubicBezTo>
                      <a:pt x="70" y="102"/>
                      <a:pt x="66" y="104"/>
                      <a:pt x="63" y="104"/>
                    </a:cubicBezTo>
                    <a:cubicBezTo>
                      <a:pt x="60" y="104"/>
                      <a:pt x="60" y="104"/>
                      <a:pt x="60" y="104"/>
                    </a:cubicBezTo>
                    <a:cubicBezTo>
                      <a:pt x="62" y="111"/>
                      <a:pt x="62" y="111"/>
                      <a:pt x="62" y="111"/>
                    </a:cubicBezTo>
                    <a:cubicBezTo>
                      <a:pt x="80" y="111"/>
                      <a:pt x="80" y="111"/>
                      <a:pt x="80" y="111"/>
                    </a:cubicBezTo>
                    <a:cubicBezTo>
                      <a:pt x="88" y="111"/>
                      <a:pt x="91" y="104"/>
                      <a:pt x="91" y="99"/>
                    </a:cubicBezTo>
                    <a:cubicBezTo>
                      <a:pt x="91" y="37"/>
                      <a:pt x="91" y="37"/>
                      <a:pt x="91" y="37"/>
                    </a:cubicBezTo>
                    <a:cubicBezTo>
                      <a:pt x="102" y="37"/>
                      <a:pt x="102" y="37"/>
                      <a:pt x="102" y="37"/>
                    </a:cubicBezTo>
                    <a:cubicBezTo>
                      <a:pt x="102" y="109"/>
                      <a:pt x="102" y="109"/>
                      <a:pt x="102" y="109"/>
                    </a:cubicBezTo>
                    <a:cubicBezTo>
                      <a:pt x="102" y="116"/>
                      <a:pt x="96" y="116"/>
                      <a:pt x="96" y="116"/>
                    </a:cubicBezTo>
                    <a:cubicBezTo>
                      <a:pt x="21" y="116"/>
                      <a:pt x="21" y="116"/>
                      <a:pt x="21" y="116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27"/>
                      <a:pt x="0" y="127"/>
                      <a:pt x="0" y="127"/>
                    </a:cubicBezTo>
                    <a:cubicBezTo>
                      <a:pt x="112" y="127"/>
                      <a:pt x="112" y="127"/>
                      <a:pt x="112" y="127"/>
                    </a:cubicBezTo>
                    <a:cubicBezTo>
                      <a:pt x="118" y="127"/>
                      <a:pt x="123" y="121"/>
                      <a:pt x="123" y="116"/>
                    </a:cubicBezTo>
                    <a:cubicBezTo>
                      <a:pt x="123" y="0"/>
                      <a:pt x="123" y="0"/>
                      <a:pt x="123" y="0"/>
                    </a:cubicBez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E60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400" b="1" kern="1200">
          <a:solidFill>
            <a:srgbClr val="30E7FF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eca6d26f7e582d7a7e0255f254b6cfa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124200" y="635"/>
            <a:ext cx="5092700" cy="68573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微信图片_2021050710351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49015" y="0"/>
            <a:ext cx="509397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微信图片_20210507103515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122295" y="-635"/>
            <a:ext cx="5095875" cy="68592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3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Times New Roman</vt:lpstr>
      <vt:lpstr>Arial Unicode MS</vt:lpstr>
      <vt:lpstr>自定义设计方案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zhawenyan (INT)</dc:creator>
  <cp:lastModifiedBy>Administrator</cp:lastModifiedBy>
  <cp:revision>235</cp:revision>
  <dcterms:created xsi:type="dcterms:W3CDTF">2020-04-10T02:48:00Z</dcterms:created>
  <dcterms:modified xsi:type="dcterms:W3CDTF">2021-05-07T02:46:53Z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E8212423D0F047E7AF3E4C9E35CC55F6</vt:lpwstr>
  </property>
  <property fmtid="{D5CDD505-2E9C-101B-9397-08002B2CF9AE}" pid="3" name="KSOProductBuildVer">
    <vt:lpwstr>2052-11.1.0.10495</vt:lpwstr>
  </property>
</Properties>
</file>