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7" r:id="rId1"/>
  </p:sldMasterIdLst>
  <p:notesMasterIdLst>
    <p:notesMasterId r:id="rId25"/>
  </p:notesMasterIdLst>
  <p:handoutMasterIdLst>
    <p:handoutMasterId r:id="rId26"/>
  </p:handoutMasterIdLst>
  <p:sldIdLst>
    <p:sldId id="319" r:id="rId2"/>
    <p:sldId id="311" r:id="rId3"/>
    <p:sldId id="256" r:id="rId4"/>
    <p:sldId id="257" r:id="rId5"/>
    <p:sldId id="258" r:id="rId6"/>
    <p:sldId id="321" r:id="rId7"/>
    <p:sldId id="259" r:id="rId8"/>
    <p:sldId id="260" r:id="rId9"/>
    <p:sldId id="261" r:id="rId10"/>
    <p:sldId id="262" r:id="rId11"/>
    <p:sldId id="263" r:id="rId12"/>
    <p:sldId id="264" r:id="rId13"/>
    <p:sldId id="317" r:id="rId14"/>
    <p:sldId id="266" r:id="rId15"/>
    <p:sldId id="318" r:id="rId16"/>
    <p:sldId id="314" r:id="rId17"/>
    <p:sldId id="269" r:id="rId18"/>
    <p:sldId id="270" r:id="rId19"/>
    <p:sldId id="309" r:id="rId20"/>
    <p:sldId id="271" r:id="rId21"/>
    <p:sldId id="310" r:id="rId22"/>
    <p:sldId id="308" r:id="rId23"/>
    <p:sldId id="320" r:id="rId2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0E7FF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37" autoAdjust="0"/>
    <p:restoredTop sz="92229" autoAdjust="0"/>
  </p:normalViewPr>
  <p:slideViewPr>
    <p:cSldViewPr snapToGrid="0">
      <p:cViewPr varScale="1">
        <p:scale>
          <a:sx n="82" d="100"/>
          <a:sy n="82" d="100"/>
        </p:scale>
        <p:origin x="518" y="62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20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FECB72-AE34-4E91-AF47-0B8A4955B09C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D5BD1-C23D-437F-B56C-4F62BDBA7A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4385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C229B-A691-4631-9695-735CCBDBD233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46265-510B-46E9-BE18-4328A04384B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22408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4999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6025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b="1" dirty="0"/>
              <a:t>2MHz动态窄频宽，</a:t>
            </a:r>
            <a:r>
              <a:rPr lang="en-US" altLang="zh-CN" b="1" dirty="0"/>
              <a:t>2MHz</a:t>
            </a:r>
            <a:r>
              <a:rPr lang="zh-CN" altLang="en-US" b="1" dirty="0"/>
              <a:t>能更好的远距离传输。</a:t>
            </a:r>
            <a:r>
              <a:rPr lang="en-US" altLang="zh-CN" dirty="0"/>
              <a:t>DCM</a:t>
            </a:r>
            <a:r>
              <a:rPr lang="zh-CN" altLang="en-US" dirty="0"/>
              <a:t>双载波调制，复制一份再发送，可靠，低速、远端使用。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7805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路由器会扫描周围信道繁忙情况，CSA技术路由器信道切换主动引导终端（如手机）切换信道，业务不会断开。</a:t>
            </a:r>
            <a:endParaRPr lang="en-US" altLang="zh-CN" dirty="0"/>
          </a:p>
          <a:p>
            <a:r>
              <a:rPr lang="en-US" altLang="zh-CN" dirty="0"/>
              <a:t>SCS</a:t>
            </a:r>
            <a:r>
              <a:rPr lang="zh-CN" altLang="en-US" dirty="0"/>
              <a:t>动态调整接收灵敏度，无线信号覆盖根据终端距离动态调整，提升无线抗干扰能力。没有远端终端的情况，上网更加流畅，即无线接收范围随着附件终端的情况动态调整。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1479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18272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IEEE 802.11ax is carefully designed to be maximally forward and backward compatible with 802.11a/g/n/ac devices In fact, the 802.11ax compatibility design is even simpler and more thorough than 802.11n compatibility with 802.11a devices.</a:t>
            </a:r>
          </a:p>
          <a:p>
            <a:r>
              <a:rPr lang="en-US" altLang="zh-CN" dirty="0"/>
              <a:t>IEEE 802.11ax</a:t>
            </a:r>
            <a:r>
              <a:rPr lang="zh-CN" altLang="en-US" dirty="0"/>
              <a:t>被精心设计为与</a:t>
            </a:r>
            <a:r>
              <a:rPr lang="en-US" altLang="zh-CN" dirty="0"/>
              <a:t>802.11a/g/n/ac</a:t>
            </a:r>
            <a:r>
              <a:rPr lang="zh-CN" altLang="en-US" dirty="0"/>
              <a:t>设备最大正向和向后兼容，事实上，</a:t>
            </a:r>
            <a:r>
              <a:rPr lang="en-US" altLang="zh-CN" dirty="0"/>
              <a:t>802.11ax</a:t>
            </a:r>
            <a:r>
              <a:rPr lang="zh-CN" altLang="en-US" dirty="0"/>
              <a:t>兼容性设计比</a:t>
            </a:r>
            <a:r>
              <a:rPr lang="en-US" altLang="zh-CN" dirty="0"/>
              <a:t>802.11n</a:t>
            </a:r>
            <a:r>
              <a:rPr lang="zh-CN" altLang="en-US" dirty="0"/>
              <a:t>兼容</a:t>
            </a:r>
            <a:r>
              <a:rPr lang="en-US" altLang="zh-CN" dirty="0"/>
              <a:t>802.11a</a:t>
            </a:r>
            <a:r>
              <a:rPr lang="zh-CN" altLang="en-US" dirty="0"/>
              <a:t>设备更简单和更彻底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6680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545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246265-510B-46E9-BE18-4328A04384B0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46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BC77C8CF-B398-4CF8-9013-D48D1EED22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37106A07-15E9-407B-837F-8E797305ED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75B3B9C-5102-4EF0-A4E5-BB26E3676E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6D4-7A9C-4D5B-931C-710CA3651845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B3109AD-9C56-422E-88BE-021FA3D11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915134D-54F5-4DD9-BBD9-4769D7A84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E93A-56F2-41BD-841B-A3E8C1D3A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23183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7D6958C-2D8F-483D-82BB-22DEF1511E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8AAC768-8455-472B-BC7D-590EDFDA3D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A97FD44-EB4B-4816-80EB-8CEA177D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6D4-7A9C-4D5B-931C-710CA3651845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379D6B-7C12-43D7-833F-33A782FA9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FA3A481-B947-4FD5-B674-045543B2B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E93A-56F2-41BD-841B-A3E8C1D3A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3139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4CE30793-A5E4-4F15-AFFB-1D84B48E40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C463D50-5699-4277-B1E4-9A2F371ACF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9B641C-2109-4829-BAC5-FB59F87DDA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6D4-7A9C-4D5B-931C-710CA3651845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BD1E3786-9ACD-468C-B880-32380136A5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1EC6E97-6D3C-46C7-A27D-632331512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E93A-56F2-41BD-841B-A3E8C1D3A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44400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E37E004-D7A5-4906-B124-28CE53A67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DE404C11-85D7-484C-869A-69F983DFD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6D4-7A9C-4D5B-931C-710CA3651845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A7BBF657-46B5-44B6-BAC4-E71953B04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52884800-70A8-4E4E-9FA8-E9364C0EC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E93A-56F2-41BD-841B-A3E8C1D3A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05693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AC61B0F-EFBE-499C-A269-BBD10CF27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E56D4-7A9C-4D5B-931C-710CA3651845}" type="datetimeFigureOut">
              <a:rPr lang="zh-CN" altLang="en-US" smtClean="0"/>
              <a:t>2020/12/22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35492EE2-7263-42BB-89EF-E85238906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6A84AC05-9110-420A-82E2-9377AE9CA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50E93A-56F2-41BD-841B-A3E8C1D3A58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0945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8" b="1" i="0">
                <a:solidFill>
                  <a:srgbClr val="31E7F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935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82341" y="1577340"/>
            <a:ext cx="5306444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5771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1"/>
            <a:ext cx="12193169" cy="685445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39029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79" b="1" i="0">
                <a:solidFill>
                  <a:srgbClr val="31E7FF"/>
                </a:solidFill>
                <a:latin typeface="微软雅黑"/>
                <a:cs typeface="微软雅黑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12/22/2020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75416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k object 16">
            <a:extLst>
              <a:ext uri="{FF2B5EF4-FFF2-40B4-BE49-F238E27FC236}">
                <a16:creationId xmlns="" xmlns:a16="http://schemas.microsoft.com/office/drawing/2014/main" id="{2482D21C-00DC-4CE9-9E32-7CD058355435}"/>
              </a:ext>
            </a:extLst>
          </p:cNvPr>
          <p:cNvSpPr/>
          <p:nvPr userDrawn="1"/>
        </p:nvSpPr>
        <p:spPr>
          <a:xfrm>
            <a:off x="-1169" y="0"/>
            <a:ext cx="12193169" cy="6858000"/>
          </a:xfrm>
          <a:prstGeom prst="rect">
            <a:avLst/>
          </a:prstGeom>
          <a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69CA4D2C-A828-4F2A-A8C5-44229A4A2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6370"/>
            <a:ext cx="10515600" cy="680223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58171D80-DE60-4766-8E90-FBEDADC254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BF3FCF5A-3B94-44B8-8868-303E704BD4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AA4E56D4-7A9C-4D5B-931C-710CA3651845}" type="datetimeFigureOut">
              <a:rPr lang="zh-CN" altLang="en-US" smtClean="0"/>
              <a:pPr/>
              <a:t>2020/12/22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18EFB28-192F-4571-ABA7-F49D12D038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FBAE962-524B-433D-B2AE-F54CE99AA7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0550E93A-56F2-41BD-841B-A3E8C1D3A58A}" type="slidenum">
              <a:rPr lang="zh-CN" altLang="en-US" smtClean="0"/>
              <a:pPr/>
              <a:t>‹#›</a:t>
            </a:fld>
            <a:endParaRPr lang="zh-CN" altLang="en-US"/>
          </a:p>
        </p:txBody>
      </p:sp>
      <p:grpSp>
        <p:nvGrpSpPr>
          <p:cNvPr id="50" name="组合 49">
            <a:extLst>
              <a:ext uri="{FF2B5EF4-FFF2-40B4-BE49-F238E27FC236}">
                <a16:creationId xmlns="" xmlns:a16="http://schemas.microsoft.com/office/drawing/2014/main" id="{2C19043E-521F-4CEF-A885-F573F9BD18E5}"/>
              </a:ext>
            </a:extLst>
          </p:cNvPr>
          <p:cNvGrpSpPr/>
          <p:nvPr userDrawn="1"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51" name="Line 5">
              <a:extLst>
                <a:ext uri="{FF2B5EF4-FFF2-40B4-BE49-F238E27FC236}">
                  <a16:creationId xmlns="" xmlns:a16="http://schemas.microsoft.com/office/drawing/2014/main" id="{5F891E9A-F420-4289-B8E6-3CEA14C0F1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="" xmlns:a16="http://schemas.microsoft.com/office/drawing/2014/main" id="{BC32B9E1-0963-465F-B580-92C8758DDC6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="" xmlns:a16="http://schemas.microsoft.com/office/drawing/2014/main" id="{EC556041-EFE4-4A8C-AC23-D37BAB0E612E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68" name="Freeform 7">
                <a:extLst>
                  <a:ext uri="{FF2B5EF4-FFF2-40B4-BE49-F238E27FC236}">
                    <a16:creationId xmlns="" xmlns:a16="http://schemas.microsoft.com/office/drawing/2014/main" id="{3AD09F1B-22DE-4EC5-A55D-6BC9E7BC52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9" name="Freeform 8">
                <a:extLst>
                  <a:ext uri="{FF2B5EF4-FFF2-40B4-BE49-F238E27FC236}">
                    <a16:creationId xmlns="" xmlns:a16="http://schemas.microsoft.com/office/drawing/2014/main" id="{9577E1F7-17CE-4F05-A4A3-2A76133EADE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0" name="Freeform 9">
                <a:extLst>
                  <a:ext uri="{FF2B5EF4-FFF2-40B4-BE49-F238E27FC236}">
                    <a16:creationId xmlns="" xmlns:a16="http://schemas.microsoft.com/office/drawing/2014/main" id="{72EC2EC5-F04F-4B7D-8B19-DC48071228D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1" name="Freeform 10">
                <a:extLst>
                  <a:ext uri="{FF2B5EF4-FFF2-40B4-BE49-F238E27FC236}">
                    <a16:creationId xmlns="" xmlns:a16="http://schemas.microsoft.com/office/drawing/2014/main" id="{80C72EE5-AE63-4C0F-835C-FA937B8B350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2" name="Freeform 11">
                <a:extLst>
                  <a:ext uri="{FF2B5EF4-FFF2-40B4-BE49-F238E27FC236}">
                    <a16:creationId xmlns="" xmlns:a16="http://schemas.microsoft.com/office/drawing/2014/main" id="{165C92D1-F07C-417B-8F5C-FFED50175A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3" name="Freeform 12">
                <a:extLst>
                  <a:ext uri="{FF2B5EF4-FFF2-40B4-BE49-F238E27FC236}">
                    <a16:creationId xmlns="" xmlns:a16="http://schemas.microsoft.com/office/drawing/2014/main" id="{3F608D7B-D761-4816-A3FA-E38F5A83B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4" name="Freeform 13">
                <a:extLst>
                  <a:ext uri="{FF2B5EF4-FFF2-40B4-BE49-F238E27FC236}">
                    <a16:creationId xmlns="" xmlns:a16="http://schemas.microsoft.com/office/drawing/2014/main" id="{ACF73E73-72C1-4BBA-82EC-3A0BA12025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5" name="Freeform 14">
                <a:extLst>
                  <a:ext uri="{FF2B5EF4-FFF2-40B4-BE49-F238E27FC236}">
                    <a16:creationId xmlns="" xmlns:a16="http://schemas.microsoft.com/office/drawing/2014/main" id="{13C59218-7B94-4F6F-B7B7-B44CA6576C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6" name="Freeform 15">
                <a:extLst>
                  <a:ext uri="{FF2B5EF4-FFF2-40B4-BE49-F238E27FC236}">
                    <a16:creationId xmlns="" xmlns:a16="http://schemas.microsoft.com/office/drawing/2014/main" id="{FF4BF505-A3F3-44BB-AAD3-A52F58AFAD1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7" name="Freeform 16">
                <a:extLst>
                  <a:ext uri="{FF2B5EF4-FFF2-40B4-BE49-F238E27FC236}">
                    <a16:creationId xmlns="" xmlns:a16="http://schemas.microsoft.com/office/drawing/2014/main" id="{414E5BD6-DC97-457C-8C94-E461ABEBA3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8" name="Freeform 17">
                <a:extLst>
                  <a:ext uri="{FF2B5EF4-FFF2-40B4-BE49-F238E27FC236}">
                    <a16:creationId xmlns="" xmlns:a16="http://schemas.microsoft.com/office/drawing/2014/main" id="{ECD0B27E-1184-44A0-A383-37CA4CA50A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79" name="Freeform 18">
                <a:extLst>
                  <a:ext uri="{FF2B5EF4-FFF2-40B4-BE49-F238E27FC236}">
                    <a16:creationId xmlns="" xmlns:a16="http://schemas.microsoft.com/office/drawing/2014/main" id="{FC77FBF3-4091-4495-855A-F60FB37953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0" name="Freeform 19">
                <a:extLst>
                  <a:ext uri="{FF2B5EF4-FFF2-40B4-BE49-F238E27FC236}">
                    <a16:creationId xmlns="" xmlns:a16="http://schemas.microsoft.com/office/drawing/2014/main" id="{A8430723-1670-4F24-A4A0-EBDEBABE05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1" name="Freeform 20">
                <a:extLst>
                  <a:ext uri="{FF2B5EF4-FFF2-40B4-BE49-F238E27FC236}">
                    <a16:creationId xmlns="" xmlns:a16="http://schemas.microsoft.com/office/drawing/2014/main" id="{D18F4E92-5F8A-4DF5-8D20-883A0FF87E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54" name="组合 53">
              <a:extLst>
                <a:ext uri="{FF2B5EF4-FFF2-40B4-BE49-F238E27FC236}">
                  <a16:creationId xmlns="" xmlns:a16="http://schemas.microsoft.com/office/drawing/2014/main" id="{0947688E-D6FF-4E40-95EF-C83FAE25D5FE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55" name="Freeform 21">
                <a:extLst>
                  <a:ext uri="{FF2B5EF4-FFF2-40B4-BE49-F238E27FC236}">
                    <a16:creationId xmlns="" xmlns:a16="http://schemas.microsoft.com/office/drawing/2014/main" id="{50E3EB88-2999-4628-A8C0-37E9A7EC5F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6" name="Freeform 22">
                <a:extLst>
                  <a:ext uri="{FF2B5EF4-FFF2-40B4-BE49-F238E27FC236}">
                    <a16:creationId xmlns="" xmlns:a16="http://schemas.microsoft.com/office/drawing/2014/main" id="{80D2D885-72A0-44F0-92B8-7FF2943276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7" name="Freeform 23">
                <a:extLst>
                  <a:ext uri="{FF2B5EF4-FFF2-40B4-BE49-F238E27FC236}">
                    <a16:creationId xmlns="" xmlns:a16="http://schemas.microsoft.com/office/drawing/2014/main" id="{06C05338-1815-4602-9220-538BCB7098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8" name="Freeform 24">
                <a:extLst>
                  <a:ext uri="{FF2B5EF4-FFF2-40B4-BE49-F238E27FC236}">
                    <a16:creationId xmlns="" xmlns:a16="http://schemas.microsoft.com/office/drawing/2014/main" id="{F55904E5-B781-4782-BAD2-356B8D7A41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9" name="Freeform 25">
                <a:extLst>
                  <a:ext uri="{FF2B5EF4-FFF2-40B4-BE49-F238E27FC236}">
                    <a16:creationId xmlns="" xmlns:a16="http://schemas.microsoft.com/office/drawing/2014/main" id="{94D46951-7926-4469-84F2-12E910389C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0" name="Freeform 26">
                <a:extLst>
                  <a:ext uri="{FF2B5EF4-FFF2-40B4-BE49-F238E27FC236}">
                    <a16:creationId xmlns="" xmlns:a16="http://schemas.microsoft.com/office/drawing/2014/main" id="{7D080948-571B-42F3-B51A-DC51537B46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1" name="Freeform 27">
                <a:extLst>
                  <a:ext uri="{FF2B5EF4-FFF2-40B4-BE49-F238E27FC236}">
                    <a16:creationId xmlns="" xmlns:a16="http://schemas.microsoft.com/office/drawing/2014/main" id="{1F9F4362-93D8-453D-BD4B-ECE50F492F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2" name="Freeform 28">
                <a:extLst>
                  <a:ext uri="{FF2B5EF4-FFF2-40B4-BE49-F238E27FC236}">
                    <a16:creationId xmlns="" xmlns:a16="http://schemas.microsoft.com/office/drawing/2014/main" id="{E5DF8C8A-BCA3-404A-97A1-09B453471F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3" name="Freeform 29">
                <a:extLst>
                  <a:ext uri="{FF2B5EF4-FFF2-40B4-BE49-F238E27FC236}">
                    <a16:creationId xmlns="" xmlns:a16="http://schemas.microsoft.com/office/drawing/2014/main" id="{1E05373E-BBDA-4FBF-9E13-991301FD6B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4" name="Freeform 30">
                <a:extLst>
                  <a:ext uri="{FF2B5EF4-FFF2-40B4-BE49-F238E27FC236}">
                    <a16:creationId xmlns="" xmlns:a16="http://schemas.microsoft.com/office/drawing/2014/main" id="{0FAE0EB6-A4E8-40BE-BB4D-6A880DCAF2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5" name="Freeform 31">
                <a:extLst>
                  <a:ext uri="{FF2B5EF4-FFF2-40B4-BE49-F238E27FC236}">
                    <a16:creationId xmlns="" xmlns:a16="http://schemas.microsoft.com/office/drawing/2014/main" id="{BD868EAF-6DF2-4CAE-BD43-B05F6986CE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6" name="Freeform 32">
                <a:extLst>
                  <a:ext uri="{FF2B5EF4-FFF2-40B4-BE49-F238E27FC236}">
                    <a16:creationId xmlns="" xmlns:a16="http://schemas.microsoft.com/office/drawing/2014/main" id="{531EA923-E4AB-4BC2-B3C2-B70102C8B2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67" name="Freeform 33">
                <a:extLst>
                  <a:ext uri="{FF2B5EF4-FFF2-40B4-BE49-F238E27FC236}">
                    <a16:creationId xmlns="" xmlns:a16="http://schemas.microsoft.com/office/drawing/2014/main" id="{6357943C-14DF-4B40-B427-FFEB24ADED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550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3" r:id="rId4"/>
    <p:sldLayoutId id="2147483674" r:id="rId5"/>
    <p:sldLayoutId id="2147483679" r:id="rId6"/>
    <p:sldLayoutId id="2147483680" r:id="rId7"/>
    <p:sldLayoutId id="2147483681" r:id="rId8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400" b="1" kern="1200">
          <a:solidFill>
            <a:srgbClr val="30E7FF"/>
          </a:solidFill>
          <a:latin typeface="微软雅黑" panose="020B0503020204020204" pitchFamily="34" charset="-122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bg1"/>
          </a:solidFill>
          <a:latin typeface="微软雅黑" panose="020B0503020204020204" pitchFamily="34" charset="-122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3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="" xmlns:a16="http://schemas.microsoft.com/office/drawing/2014/main" id="{00CB0325-0605-45E1-9572-7C934E0B06F8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4" name="Line 5">
              <a:extLst>
                <a:ext uri="{FF2B5EF4-FFF2-40B4-BE49-F238E27FC236}">
                  <a16:creationId xmlns="" xmlns:a16="http://schemas.microsoft.com/office/drawing/2014/main" id="{1B9494C9-BDF8-4506-9237-7C7A22764C8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" name="Freeform 6">
              <a:extLst>
                <a:ext uri="{FF2B5EF4-FFF2-40B4-BE49-F238E27FC236}">
                  <a16:creationId xmlns="" xmlns:a16="http://schemas.microsoft.com/office/drawing/2014/main" id="{D0E96838-86CB-4969-B43A-680F191B9E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6" name="组合 5">
              <a:extLst>
                <a:ext uri="{FF2B5EF4-FFF2-40B4-BE49-F238E27FC236}">
                  <a16:creationId xmlns="" xmlns:a16="http://schemas.microsoft.com/office/drawing/2014/main" id="{5ED5CA6D-3057-470F-B6F2-1D69E42CDA0D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21" name="Freeform 7">
                <a:extLst>
                  <a:ext uri="{FF2B5EF4-FFF2-40B4-BE49-F238E27FC236}">
                    <a16:creationId xmlns="" xmlns:a16="http://schemas.microsoft.com/office/drawing/2014/main" id="{4A4E2615-094F-4FE4-806F-41123ABE4D5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8">
                <a:extLst>
                  <a:ext uri="{FF2B5EF4-FFF2-40B4-BE49-F238E27FC236}">
                    <a16:creationId xmlns="" xmlns:a16="http://schemas.microsoft.com/office/drawing/2014/main" id="{35C6E8C0-F9DC-43C9-AA57-1A50C852E2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9">
                <a:extLst>
                  <a:ext uri="{FF2B5EF4-FFF2-40B4-BE49-F238E27FC236}">
                    <a16:creationId xmlns="" xmlns:a16="http://schemas.microsoft.com/office/drawing/2014/main" id="{7B26C238-969E-4E69-899C-CB85A8494D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10">
                <a:extLst>
                  <a:ext uri="{FF2B5EF4-FFF2-40B4-BE49-F238E27FC236}">
                    <a16:creationId xmlns="" xmlns:a16="http://schemas.microsoft.com/office/drawing/2014/main" id="{B46AB52F-F48C-4781-9697-CD9B9D9D07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="" xmlns:a16="http://schemas.microsoft.com/office/drawing/2014/main" id="{AB5F4340-17A5-4FA4-A9F5-86417B60991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2">
                <a:extLst>
                  <a:ext uri="{FF2B5EF4-FFF2-40B4-BE49-F238E27FC236}">
                    <a16:creationId xmlns="" xmlns:a16="http://schemas.microsoft.com/office/drawing/2014/main" id="{0F911882-FABC-44B6-AE30-48C6DB822E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3">
                <a:extLst>
                  <a:ext uri="{FF2B5EF4-FFF2-40B4-BE49-F238E27FC236}">
                    <a16:creationId xmlns="" xmlns:a16="http://schemas.microsoft.com/office/drawing/2014/main" id="{4DAA2144-12E0-41A1-8766-BD7896838D5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4">
                <a:extLst>
                  <a:ext uri="{FF2B5EF4-FFF2-40B4-BE49-F238E27FC236}">
                    <a16:creationId xmlns="" xmlns:a16="http://schemas.microsoft.com/office/drawing/2014/main" id="{A75BBF0E-1566-4606-B42E-BF4C533E4E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5">
                <a:extLst>
                  <a:ext uri="{FF2B5EF4-FFF2-40B4-BE49-F238E27FC236}">
                    <a16:creationId xmlns="" xmlns:a16="http://schemas.microsoft.com/office/drawing/2014/main" id="{853060DA-1BF2-479A-8316-2D02778EBFB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6">
                <a:extLst>
                  <a:ext uri="{FF2B5EF4-FFF2-40B4-BE49-F238E27FC236}">
                    <a16:creationId xmlns="" xmlns:a16="http://schemas.microsoft.com/office/drawing/2014/main" id="{95A22ABF-6A92-4373-ACA1-BA1826AEF93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7">
                <a:extLst>
                  <a:ext uri="{FF2B5EF4-FFF2-40B4-BE49-F238E27FC236}">
                    <a16:creationId xmlns="" xmlns:a16="http://schemas.microsoft.com/office/drawing/2014/main" id="{27CBE224-B80B-4610-8F25-E64A0195CBF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8">
                <a:extLst>
                  <a:ext uri="{FF2B5EF4-FFF2-40B4-BE49-F238E27FC236}">
                    <a16:creationId xmlns="" xmlns:a16="http://schemas.microsoft.com/office/drawing/2014/main" id="{6931A194-09B3-4E78-837B-3F82779FABB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9">
                <a:extLst>
                  <a:ext uri="{FF2B5EF4-FFF2-40B4-BE49-F238E27FC236}">
                    <a16:creationId xmlns="" xmlns:a16="http://schemas.microsoft.com/office/drawing/2014/main" id="{04261B60-35E8-49DE-92EF-381502B13A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0">
                <a:extLst>
                  <a:ext uri="{FF2B5EF4-FFF2-40B4-BE49-F238E27FC236}">
                    <a16:creationId xmlns="" xmlns:a16="http://schemas.microsoft.com/office/drawing/2014/main" id="{FA170543-2F46-4C7C-934B-7BC16367529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F94D23D4-7113-491B-9CBD-010A10980A60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8" name="Freeform 21">
                <a:extLst>
                  <a:ext uri="{FF2B5EF4-FFF2-40B4-BE49-F238E27FC236}">
                    <a16:creationId xmlns="" xmlns:a16="http://schemas.microsoft.com/office/drawing/2014/main" id="{FD672C03-7C52-4DB8-BDDD-F8AC5EDF9B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9" name="Freeform 22">
                <a:extLst>
                  <a:ext uri="{FF2B5EF4-FFF2-40B4-BE49-F238E27FC236}">
                    <a16:creationId xmlns="" xmlns:a16="http://schemas.microsoft.com/office/drawing/2014/main" id="{FDADE0BF-8E3E-4F39-AA59-0300D13CDB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23">
                <a:extLst>
                  <a:ext uri="{FF2B5EF4-FFF2-40B4-BE49-F238E27FC236}">
                    <a16:creationId xmlns="" xmlns:a16="http://schemas.microsoft.com/office/drawing/2014/main" id="{78C4E7AA-7CCE-416A-B8AF-69DC7809A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24">
                <a:extLst>
                  <a:ext uri="{FF2B5EF4-FFF2-40B4-BE49-F238E27FC236}">
                    <a16:creationId xmlns="" xmlns:a16="http://schemas.microsoft.com/office/drawing/2014/main" id="{1A216239-99AC-4DD3-9F95-5A98B4AF5B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25">
                <a:extLst>
                  <a:ext uri="{FF2B5EF4-FFF2-40B4-BE49-F238E27FC236}">
                    <a16:creationId xmlns="" xmlns:a16="http://schemas.microsoft.com/office/drawing/2014/main" id="{116F48A2-8E23-4AAB-8F7C-890C51F94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26">
                <a:extLst>
                  <a:ext uri="{FF2B5EF4-FFF2-40B4-BE49-F238E27FC236}">
                    <a16:creationId xmlns="" xmlns:a16="http://schemas.microsoft.com/office/drawing/2014/main" id="{EFC05FF4-187E-4792-8B55-830B1DEB0F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27">
                <a:extLst>
                  <a:ext uri="{FF2B5EF4-FFF2-40B4-BE49-F238E27FC236}">
                    <a16:creationId xmlns="" xmlns:a16="http://schemas.microsoft.com/office/drawing/2014/main" id="{0D81F68F-740E-44F7-8D41-805CCC1A99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28">
                <a:extLst>
                  <a:ext uri="{FF2B5EF4-FFF2-40B4-BE49-F238E27FC236}">
                    <a16:creationId xmlns="" xmlns:a16="http://schemas.microsoft.com/office/drawing/2014/main" id="{B4F516C6-0E57-4E11-82E9-7DE94AE50B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29">
                <a:extLst>
                  <a:ext uri="{FF2B5EF4-FFF2-40B4-BE49-F238E27FC236}">
                    <a16:creationId xmlns="" xmlns:a16="http://schemas.microsoft.com/office/drawing/2014/main" id="{CD53EC7E-9BC3-47CE-945C-46BCD44B7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30">
                <a:extLst>
                  <a:ext uri="{FF2B5EF4-FFF2-40B4-BE49-F238E27FC236}">
                    <a16:creationId xmlns="" xmlns:a16="http://schemas.microsoft.com/office/drawing/2014/main" id="{C1E6294D-1587-4ABB-9938-A32788B994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31">
                <a:extLst>
                  <a:ext uri="{FF2B5EF4-FFF2-40B4-BE49-F238E27FC236}">
                    <a16:creationId xmlns="" xmlns:a16="http://schemas.microsoft.com/office/drawing/2014/main" id="{A1ECBCA2-56C3-4BA9-9639-6A0763F791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32">
                <a:extLst>
                  <a:ext uri="{FF2B5EF4-FFF2-40B4-BE49-F238E27FC236}">
                    <a16:creationId xmlns="" xmlns:a16="http://schemas.microsoft.com/office/drawing/2014/main" id="{49630AB4-920F-42A4-83BC-5E90D06989F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33">
                <a:extLst>
                  <a:ext uri="{FF2B5EF4-FFF2-40B4-BE49-F238E27FC236}">
                    <a16:creationId xmlns="" xmlns:a16="http://schemas.microsoft.com/office/drawing/2014/main" id="{7BAF9C60-7264-4765-8D43-AC521ED8B8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0" name="矩形 39">
            <a:extLst>
              <a:ext uri="{FF2B5EF4-FFF2-40B4-BE49-F238E27FC236}">
                <a16:creationId xmlns="" xmlns:a16="http://schemas.microsoft.com/office/drawing/2014/main" id="{5635A680-F494-4F72-8B87-3F3AEEDB6AA0}"/>
              </a:ext>
            </a:extLst>
          </p:cNvPr>
          <p:cNvSpPr/>
          <p:nvPr/>
        </p:nvSpPr>
        <p:spPr>
          <a:xfrm>
            <a:off x="1193800" y="1490006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60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H3C</a:t>
            </a:r>
          </a:p>
          <a:p>
            <a:r>
              <a:rPr lang="en-US" altLang="zh-CN" sz="6000" b="1" dirty="0" smtClean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TX1800 </a:t>
            </a:r>
            <a:r>
              <a:rPr lang="en-US" altLang="zh-CN" sz="60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Plus</a:t>
            </a:r>
            <a:endParaRPr lang="zh-CN" altLang="en-US" dirty="0"/>
          </a:p>
        </p:txBody>
      </p:sp>
      <p:sp>
        <p:nvSpPr>
          <p:cNvPr id="41" name="object 3">
            <a:extLst>
              <a:ext uri="{FF2B5EF4-FFF2-40B4-BE49-F238E27FC236}">
                <a16:creationId xmlns="" xmlns:a16="http://schemas.microsoft.com/office/drawing/2014/main" id="{69646887-69BA-4CCA-8AC4-E88C38C16851}"/>
              </a:ext>
            </a:extLst>
          </p:cNvPr>
          <p:cNvSpPr/>
          <p:nvPr/>
        </p:nvSpPr>
        <p:spPr>
          <a:xfrm>
            <a:off x="1321013" y="3415406"/>
            <a:ext cx="1507912" cy="45719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pic>
        <p:nvPicPr>
          <p:cNvPr id="35" name="图片 3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396" b="89934" l="9992" r="98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7030" y="1418253"/>
            <a:ext cx="8251450" cy="463731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穿墙效率提高一倍</a:t>
            </a:r>
          </a:p>
        </p:txBody>
      </p:sp>
      <p:sp>
        <p:nvSpPr>
          <p:cNvPr id="7" name="object 7"/>
          <p:cNvSpPr/>
          <p:nvPr/>
        </p:nvSpPr>
        <p:spPr>
          <a:xfrm>
            <a:off x="957900" y="1988122"/>
            <a:ext cx="5238557" cy="3231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60993" y="1793577"/>
            <a:ext cx="3232865" cy="3232865"/>
          </a:xfrm>
          <a:custGeom>
            <a:avLst/>
            <a:gdLst/>
            <a:ahLst/>
            <a:cxnLst/>
            <a:rect l="l" t="t" r="r" b="b"/>
            <a:pathLst>
              <a:path w="3056254" h="3056254">
                <a:moveTo>
                  <a:pt x="1527898" y="0"/>
                </a:moveTo>
                <a:lnTo>
                  <a:pt x="1479396" y="755"/>
                </a:lnTo>
                <a:lnTo>
                  <a:pt x="1431271" y="3005"/>
                </a:lnTo>
                <a:lnTo>
                  <a:pt x="1383545" y="6729"/>
                </a:lnTo>
                <a:lnTo>
                  <a:pt x="1336241" y="11904"/>
                </a:lnTo>
                <a:lnTo>
                  <a:pt x="1289381" y="18507"/>
                </a:lnTo>
                <a:lnTo>
                  <a:pt x="1242987" y="26516"/>
                </a:lnTo>
                <a:lnTo>
                  <a:pt x="1197082" y="35909"/>
                </a:lnTo>
                <a:lnTo>
                  <a:pt x="1151689" y="46663"/>
                </a:lnTo>
                <a:lnTo>
                  <a:pt x="1106828" y="58757"/>
                </a:lnTo>
                <a:lnTo>
                  <a:pt x="1062524" y="72166"/>
                </a:lnTo>
                <a:lnTo>
                  <a:pt x="1018798" y="86870"/>
                </a:lnTo>
                <a:lnTo>
                  <a:pt x="975672" y="102846"/>
                </a:lnTo>
                <a:lnTo>
                  <a:pt x="933170" y="120071"/>
                </a:lnTo>
                <a:lnTo>
                  <a:pt x="891313" y="138523"/>
                </a:lnTo>
                <a:lnTo>
                  <a:pt x="850123" y="158180"/>
                </a:lnTo>
                <a:lnTo>
                  <a:pt x="809624" y="179019"/>
                </a:lnTo>
                <a:lnTo>
                  <a:pt x="769837" y="201018"/>
                </a:lnTo>
                <a:lnTo>
                  <a:pt x="730785" y="224154"/>
                </a:lnTo>
                <a:lnTo>
                  <a:pt x="692490" y="248406"/>
                </a:lnTo>
                <a:lnTo>
                  <a:pt x="654975" y="273751"/>
                </a:lnTo>
                <a:lnTo>
                  <a:pt x="618262" y="300166"/>
                </a:lnTo>
                <a:lnTo>
                  <a:pt x="582373" y="327629"/>
                </a:lnTo>
                <a:lnTo>
                  <a:pt x="547331" y="356117"/>
                </a:lnTo>
                <a:lnTo>
                  <a:pt x="513159" y="385610"/>
                </a:lnTo>
                <a:lnTo>
                  <a:pt x="479877" y="416083"/>
                </a:lnTo>
                <a:lnTo>
                  <a:pt x="447509" y="447514"/>
                </a:lnTo>
                <a:lnTo>
                  <a:pt x="416078" y="479882"/>
                </a:lnTo>
                <a:lnTo>
                  <a:pt x="385605" y="513164"/>
                </a:lnTo>
                <a:lnTo>
                  <a:pt x="356113" y="547337"/>
                </a:lnTo>
                <a:lnTo>
                  <a:pt x="327625" y="582379"/>
                </a:lnTo>
                <a:lnTo>
                  <a:pt x="300162" y="618268"/>
                </a:lnTo>
                <a:lnTo>
                  <a:pt x="273747" y="654981"/>
                </a:lnTo>
                <a:lnTo>
                  <a:pt x="248403" y="692496"/>
                </a:lnTo>
                <a:lnTo>
                  <a:pt x="224151" y="730791"/>
                </a:lnTo>
                <a:lnTo>
                  <a:pt x="201015" y="769843"/>
                </a:lnTo>
                <a:lnTo>
                  <a:pt x="179016" y="809629"/>
                </a:lnTo>
                <a:lnTo>
                  <a:pt x="158177" y="850129"/>
                </a:lnTo>
                <a:lnTo>
                  <a:pt x="138521" y="891318"/>
                </a:lnTo>
                <a:lnTo>
                  <a:pt x="120069" y="933175"/>
                </a:lnTo>
                <a:lnTo>
                  <a:pt x="102844" y="975677"/>
                </a:lnTo>
                <a:lnTo>
                  <a:pt x="86869" y="1018803"/>
                </a:lnTo>
                <a:lnTo>
                  <a:pt x="72165" y="1062529"/>
                </a:lnTo>
                <a:lnTo>
                  <a:pt x="58756" y="1106833"/>
                </a:lnTo>
                <a:lnTo>
                  <a:pt x="46663" y="1151693"/>
                </a:lnTo>
                <a:lnTo>
                  <a:pt x="35909" y="1197086"/>
                </a:lnTo>
                <a:lnTo>
                  <a:pt x="26516" y="1242991"/>
                </a:lnTo>
                <a:lnTo>
                  <a:pt x="18507" y="1289384"/>
                </a:lnTo>
                <a:lnTo>
                  <a:pt x="11904" y="1336244"/>
                </a:lnTo>
                <a:lnTo>
                  <a:pt x="6729" y="1383547"/>
                </a:lnTo>
                <a:lnTo>
                  <a:pt x="3005" y="1431273"/>
                </a:lnTo>
                <a:lnTo>
                  <a:pt x="755" y="1479397"/>
                </a:lnTo>
                <a:lnTo>
                  <a:pt x="0" y="1527898"/>
                </a:lnTo>
                <a:lnTo>
                  <a:pt x="755" y="1576400"/>
                </a:lnTo>
                <a:lnTo>
                  <a:pt x="3005" y="1624524"/>
                </a:lnTo>
                <a:lnTo>
                  <a:pt x="6729" y="1672249"/>
                </a:lnTo>
                <a:lnTo>
                  <a:pt x="11904" y="1719553"/>
                </a:lnTo>
                <a:lnTo>
                  <a:pt x="18507" y="1766413"/>
                </a:lnTo>
                <a:lnTo>
                  <a:pt x="26516" y="1812806"/>
                </a:lnTo>
                <a:lnTo>
                  <a:pt x="35909" y="1858710"/>
                </a:lnTo>
                <a:lnTo>
                  <a:pt x="46663" y="1904104"/>
                </a:lnTo>
                <a:lnTo>
                  <a:pt x="58756" y="1948964"/>
                </a:lnTo>
                <a:lnTo>
                  <a:pt x="72165" y="1993268"/>
                </a:lnTo>
                <a:lnTo>
                  <a:pt x="86869" y="2036994"/>
                </a:lnTo>
                <a:lnTo>
                  <a:pt x="102844" y="2080119"/>
                </a:lnTo>
                <a:lnTo>
                  <a:pt x="120069" y="2122622"/>
                </a:lnTo>
                <a:lnTo>
                  <a:pt x="138521" y="2164479"/>
                </a:lnTo>
                <a:lnTo>
                  <a:pt x="158177" y="2205668"/>
                </a:lnTo>
                <a:lnTo>
                  <a:pt x="179016" y="2246167"/>
                </a:lnTo>
                <a:lnTo>
                  <a:pt x="201015" y="2285954"/>
                </a:lnTo>
                <a:lnTo>
                  <a:pt x="224151" y="2325006"/>
                </a:lnTo>
                <a:lnTo>
                  <a:pt x="248403" y="2363301"/>
                </a:lnTo>
                <a:lnTo>
                  <a:pt x="273747" y="2400816"/>
                </a:lnTo>
                <a:lnTo>
                  <a:pt x="300162" y="2437529"/>
                </a:lnTo>
                <a:lnTo>
                  <a:pt x="327625" y="2473418"/>
                </a:lnTo>
                <a:lnTo>
                  <a:pt x="356113" y="2508460"/>
                </a:lnTo>
                <a:lnTo>
                  <a:pt x="385605" y="2542633"/>
                </a:lnTo>
                <a:lnTo>
                  <a:pt x="416078" y="2575915"/>
                </a:lnTo>
                <a:lnTo>
                  <a:pt x="447509" y="2608283"/>
                </a:lnTo>
                <a:lnTo>
                  <a:pt x="479877" y="2639714"/>
                </a:lnTo>
                <a:lnTo>
                  <a:pt x="513159" y="2670187"/>
                </a:lnTo>
                <a:lnTo>
                  <a:pt x="547331" y="2699679"/>
                </a:lnTo>
                <a:lnTo>
                  <a:pt x="582373" y="2728168"/>
                </a:lnTo>
                <a:lnTo>
                  <a:pt x="618262" y="2755631"/>
                </a:lnTo>
                <a:lnTo>
                  <a:pt x="654975" y="2782046"/>
                </a:lnTo>
                <a:lnTo>
                  <a:pt x="692490" y="2807391"/>
                </a:lnTo>
                <a:lnTo>
                  <a:pt x="730785" y="2831643"/>
                </a:lnTo>
                <a:lnTo>
                  <a:pt x="769837" y="2854779"/>
                </a:lnTo>
                <a:lnTo>
                  <a:pt x="809624" y="2876778"/>
                </a:lnTo>
                <a:lnTo>
                  <a:pt x="850123" y="2897617"/>
                </a:lnTo>
                <a:lnTo>
                  <a:pt x="891313" y="2917274"/>
                </a:lnTo>
                <a:lnTo>
                  <a:pt x="933170" y="2935726"/>
                </a:lnTo>
                <a:lnTo>
                  <a:pt x="975672" y="2952951"/>
                </a:lnTo>
                <a:lnTo>
                  <a:pt x="1018798" y="2968927"/>
                </a:lnTo>
                <a:lnTo>
                  <a:pt x="1062524" y="2983631"/>
                </a:lnTo>
                <a:lnTo>
                  <a:pt x="1106828" y="2997040"/>
                </a:lnTo>
                <a:lnTo>
                  <a:pt x="1151689" y="3009133"/>
                </a:lnTo>
                <a:lnTo>
                  <a:pt x="1197082" y="3019887"/>
                </a:lnTo>
                <a:lnTo>
                  <a:pt x="1242987" y="3029280"/>
                </a:lnTo>
                <a:lnTo>
                  <a:pt x="1289381" y="3037290"/>
                </a:lnTo>
                <a:lnTo>
                  <a:pt x="1336241" y="3043893"/>
                </a:lnTo>
                <a:lnTo>
                  <a:pt x="1383545" y="3049067"/>
                </a:lnTo>
                <a:lnTo>
                  <a:pt x="1431271" y="3052791"/>
                </a:lnTo>
                <a:lnTo>
                  <a:pt x="1479396" y="3055042"/>
                </a:lnTo>
                <a:lnTo>
                  <a:pt x="1527898" y="3055797"/>
                </a:lnTo>
                <a:lnTo>
                  <a:pt x="1576400" y="3055042"/>
                </a:lnTo>
                <a:lnTo>
                  <a:pt x="1624524" y="3052791"/>
                </a:lnTo>
                <a:lnTo>
                  <a:pt x="1672249" y="3049067"/>
                </a:lnTo>
                <a:lnTo>
                  <a:pt x="1719553" y="3043893"/>
                </a:lnTo>
                <a:lnTo>
                  <a:pt x="1766412" y="3037290"/>
                </a:lnTo>
                <a:lnTo>
                  <a:pt x="1812805" y="3029280"/>
                </a:lnTo>
                <a:lnTo>
                  <a:pt x="1858710" y="3019887"/>
                </a:lnTo>
                <a:lnTo>
                  <a:pt x="1904103" y="3009133"/>
                </a:lnTo>
                <a:lnTo>
                  <a:pt x="1948963" y="2997040"/>
                </a:lnTo>
                <a:lnTo>
                  <a:pt x="1993267" y="2983631"/>
                </a:lnTo>
                <a:lnTo>
                  <a:pt x="2036993" y="2968927"/>
                </a:lnTo>
                <a:lnTo>
                  <a:pt x="2080118" y="2952951"/>
                </a:lnTo>
                <a:lnTo>
                  <a:pt x="2122620" y="2935726"/>
                </a:lnTo>
                <a:lnTo>
                  <a:pt x="2164477" y="2917274"/>
                </a:lnTo>
                <a:lnTo>
                  <a:pt x="2205666" y="2897617"/>
                </a:lnTo>
                <a:lnTo>
                  <a:pt x="2246164" y="2876778"/>
                </a:lnTo>
                <a:lnTo>
                  <a:pt x="2285951" y="2854779"/>
                </a:lnTo>
                <a:lnTo>
                  <a:pt x="2325003" y="2831643"/>
                </a:lnTo>
                <a:lnTo>
                  <a:pt x="2363297" y="2807391"/>
                </a:lnTo>
                <a:lnTo>
                  <a:pt x="2400812" y="2782046"/>
                </a:lnTo>
                <a:lnTo>
                  <a:pt x="2437525" y="2755631"/>
                </a:lnTo>
                <a:lnTo>
                  <a:pt x="2473413" y="2728168"/>
                </a:lnTo>
                <a:lnTo>
                  <a:pt x="2508455" y="2699679"/>
                </a:lnTo>
                <a:lnTo>
                  <a:pt x="2542628" y="2670187"/>
                </a:lnTo>
                <a:lnTo>
                  <a:pt x="2575909" y="2639714"/>
                </a:lnTo>
                <a:lnTo>
                  <a:pt x="2608276" y="2608283"/>
                </a:lnTo>
                <a:lnTo>
                  <a:pt x="2639708" y="2575915"/>
                </a:lnTo>
                <a:lnTo>
                  <a:pt x="2670180" y="2542633"/>
                </a:lnTo>
                <a:lnTo>
                  <a:pt x="2699672" y="2508460"/>
                </a:lnTo>
                <a:lnTo>
                  <a:pt x="2728160" y="2473418"/>
                </a:lnTo>
                <a:lnTo>
                  <a:pt x="2755623" y="2437529"/>
                </a:lnTo>
                <a:lnTo>
                  <a:pt x="2782038" y="2400816"/>
                </a:lnTo>
                <a:lnTo>
                  <a:pt x="2807382" y="2363301"/>
                </a:lnTo>
                <a:lnTo>
                  <a:pt x="2831633" y="2325006"/>
                </a:lnTo>
                <a:lnTo>
                  <a:pt x="2854770" y="2285954"/>
                </a:lnTo>
                <a:lnTo>
                  <a:pt x="2876768" y="2246167"/>
                </a:lnTo>
                <a:lnTo>
                  <a:pt x="2897607" y="2205668"/>
                </a:lnTo>
                <a:lnTo>
                  <a:pt x="2917264" y="2164479"/>
                </a:lnTo>
                <a:lnTo>
                  <a:pt x="2935715" y="2122622"/>
                </a:lnTo>
                <a:lnTo>
                  <a:pt x="2952940" y="2080119"/>
                </a:lnTo>
                <a:lnTo>
                  <a:pt x="2968916" y="2036994"/>
                </a:lnTo>
                <a:lnTo>
                  <a:pt x="2983619" y="1993268"/>
                </a:lnTo>
                <a:lnTo>
                  <a:pt x="2997029" y="1948964"/>
                </a:lnTo>
                <a:lnTo>
                  <a:pt x="3009121" y="1904104"/>
                </a:lnTo>
                <a:lnTo>
                  <a:pt x="3019875" y="1858710"/>
                </a:lnTo>
                <a:lnTo>
                  <a:pt x="3029268" y="1812806"/>
                </a:lnTo>
                <a:lnTo>
                  <a:pt x="3037277" y="1766413"/>
                </a:lnTo>
                <a:lnTo>
                  <a:pt x="3043880" y="1719553"/>
                </a:lnTo>
                <a:lnTo>
                  <a:pt x="3049055" y="1672249"/>
                </a:lnTo>
                <a:lnTo>
                  <a:pt x="3052779" y="1624524"/>
                </a:lnTo>
                <a:lnTo>
                  <a:pt x="3055029" y="1576400"/>
                </a:lnTo>
                <a:lnTo>
                  <a:pt x="3055785" y="1527898"/>
                </a:lnTo>
                <a:lnTo>
                  <a:pt x="3055029" y="1479397"/>
                </a:lnTo>
                <a:lnTo>
                  <a:pt x="3052779" y="1431273"/>
                </a:lnTo>
                <a:lnTo>
                  <a:pt x="3049055" y="1383547"/>
                </a:lnTo>
                <a:lnTo>
                  <a:pt x="3043880" y="1336244"/>
                </a:lnTo>
                <a:lnTo>
                  <a:pt x="3037277" y="1289384"/>
                </a:lnTo>
                <a:lnTo>
                  <a:pt x="3029268" y="1242991"/>
                </a:lnTo>
                <a:lnTo>
                  <a:pt x="3019875" y="1197086"/>
                </a:lnTo>
                <a:lnTo>
                  <a:pt x="3009121" y="1151693"/>
                </a:lnTo>
                <a:lnTo>
                  <a:pt x="2997029" y="1106833"/>
                </a:lnTo>
                <a:lnTo>
                  <a:pt x="2983619" y="1062529"/>
                </a:lnTo>
                <a:lnTo>
                  <a:pt x="2968916" y="1018803"/>
                </a:lnTo>
                <a:lnTo>
                  <a:pt x="2952940" y="975677"/>
                </a:lnTo>
                <a:lnTo>
                  <a:pt x="2935715" y="933175"/>
                </a:lnTo>
                <a:lnTo>
                  <a:pt x="2917264" y="891318"/>
                </a:lnTo>
                <a:lnTo>
                  <a:pt x="2897607" y="850129"/>
                </a:lnTo>
                <a:lnTo>
                  <a:pt x="2876768" y="809629"/>
                </a:lnTo>
                <a:lnTo>
                  <a:pt x="2854770" y="769843"/>
                </a:lnTo>
                <a:lnTo>
                  <a:pt x="2831633" y="730791"/>
                </a:lnTo>
                <a:lnTo>
                  <a:pt x="2807382" y="692496"/>
                </a:lnTo>
                <a:lnTo>
                  <a:pt x="2782038" y="654981"/>
                </a:lnTo>
                <a:lnTo>
                  <a:pt x="2755623" y="618268"/>
                </a:lnTo>
                <a:lnTo>
                  <a:pt x="2728160" y="582379"/>
                </a:lnTo>
                <a:lnTo>
                  <a:pt x="2699672" y="547337"/>
                </a:lnTo>
                <a:lnTo>
                  <a:pt x="2670180" y="513164"/>
                </a:lnTo>
                <a:lnTo>
                  <a:pt x="2639708" y="479882"/>
                </a:lnTo>
                <a:lnTo>
                  <a:pt x="2608276" y="447514"/>
                </a:lnTo>
                <a:lnTo>
                  <a:pt x="2575909" y="416083"/>
                </a:lnTo>
                <a:lnTo>
                  <a:pt x="2542628" y="385610"/>
                </a:lnTo>
                <a:lnTo>
                  <a:pt x="2508455" y="356117"/>
                </a:lnTo>
                <a:lnTo>
                  <a:pt x="2473413" y="327629"/>
                </a:lnTo>
                <a:lnTo>
                  <a:pt x="2437525" y="300166"/>
                </a:lnTo>
                <a:lnTo>
                  <a:pt x="2400812" y="273751"/>
                </a:lnTo>
                <a:lnTo>
                  <a:pt x="2363297" y="248406"/>
                </a:lnTo>
                <a:lnTo>
                  <a:pt x="2325003" y="224154"/>
                </a:lnTo>
                <a:lnTo>
                  <a:pt x="2285951" y="201018"/>
                </a:lnTo>
                <a:lnTo>
                  <a:pt x="2246164" y="179019"/>
                </a:lnTo>
                <a:lnTo>
                  <a:pt x="2205666" y="158180"/>
                </a:lnTo>
                <a:lnTo>
                  <a:pt x="2164477" y="138523"/>
                </a:lnTo>
                <a:lnTo>
                  <a:pt x="2122620" y="120071"/>
                </a:lnTo>
                <a:lnTo>
                  <a:pt x="2080118" y="102846"/>
                </a:lnTo>
                <a:lnTo>
                  <a:pt x="2036993" y="86870"/>
                </a:lnTo>
                <a:lnTo>
                  <a:pt x="1993267" y="72166"/>
                </a:lnTo>
                <a:lnTo>
                  <a:pt x="1948963" y="58757"/>
                </a:lnTo>
                <a:lnTo>
                  <a:pt x="1904103" y="46663"/>
                </a:lnTo>
                <a:lnTo>
                  <a:pt x="1858710" y="35909"/>
                </a:lnTo>
                <a:lnTo>
                  <a:pt x="1812805" y="26516"/>
                </a:lnTo>
                <a:lnTo>
                  <a:pt x="1766412" y="18507"/>
                </a:lnTo>
                <a:lnTo>
                  <a:pt x="1719553" y="11904"/>
                </a:lnTo>
                <a:lnTo>
                  <a:pt x="1672249" y="6729"/>
                </a:lnTo>
                <a:lnTo>
                  <a:pt x="1624524" y="3005"/>
                </a:lnTo>
                <a:lnTo>
                  <a:pt x="1576400" y="755"/>
                </a:lnTo>
                <a:lnTo>
                  <a:pt x="1527898" y="0"/>
                </a:lnTo>
                <a:close/>
              </a:path>
            </a:pathLst>
          </a:custGeom>
          <a:solidFill>
            <a:srgbClr val="30E7FF">
              <a:alpha val="44999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453507" y="2286091"/>
            <a:ext cx="2202485" cy="2202485"/>
          </a:xfrm>
          <a:custGeom>
            <a:avLst/>
            <a:gdLst/>
            <a:ahLst/>
            <a:cxnLst/>
            <a:rect l="l" t="t" r="r" b="b"/>
            <a:pathLst>
              <a:path w="2082164" h="2082164">
                <a:moveTo>
                  <a:pt x="1041069" y="0"/>
                </a:moveTo>
                <a:lnTo>
                  <a:pt x="993415" y="1071"/>
                </a:lnTo>
                <a:lnTo>
                  <a:pt x="946311" y="4254"/>
                </a:lnTo>
                <a:lnTo>
                  <a:pt x="899802" y="9503"/>
                </a:lnTo>
                <a:lnTo>
                  <a:pt x="853936" y="16773"/>
                </a:lnTo>
                <a:lnTo>
                  <a:pt x="808757" y="26016"/>
                </a:lnTo>
                <a:lnTo>
                  <a:pt x="764312" y="37188"/>
                </a:lnTo>
                <a:lnTo>
                  <a:pt x="720646" y="50241"/>
                </a:lnTo>
                <a:lnTo>
                  <a:pt x="677806" y="65131"/>
                </a:lnTo>
                <a:lnTo>
                  <a:pt x="635838" y="81812"/>
                </a:lnTo>
                <a:lnTo>
                  <a:pt x="594787" y="100237"/>
                </a:lnTo>
                <a:lnTo>
                  <a:pt x="554700" y="120360"/>
                </a:lnTo>
                <a:lnTo>
                  <a:pt x="515621" y="142136"/>
                </a:lnTo>
                <a:lnTo>
                  <a:pt x="477599" y="165518"/>
                </a:lnTo>
                <a:lnTo>
                  <a:pt x="440677" y="190462"/>
                </a:lnTo>
                <a:lnTo>
                  <a:pt x="404903" y="216919"/>
                </a:lnTo>
                <a:lnTo>
                  <a:pt x="370321" y="244846"/>
                </a:lnTo>
                <a:lnTo>
                  <a:pt x="336979" y="274195"/>
                </a:lnTo>
                <a:lnTo>
                  <a:pt x="304922" y="304922"/>
                </a:lnTo>
                <a:lnTo>
                  <a:pt x="274195" y="336979"/>
                </a:lnTo>
                <a:lnTo>
                  <a:pt x="244846" y="370321"/>
                </a:lnTo>
                <a:lnTo>
                  <a:pt x="216919" y="404903"/>
                </a:lnTo>
                <a:lnTo>
                  <a:pt x="190462" y="440677"/>
                </a:lnTo>
                <a:lnTo>
                  <a:pt x="165518" y="477599"/>
                </a:lnTo>
                <a:lnTo>
                  <a:pt x="142136" y="515621"/>
                </a:lnTo>
                <a:lnTo>
                  <a:pt x="120360" y="554700"/>
                </a:lnTo>
                <a:lnTo>
                  <a:pt x="100237" y="594787"/>
                </a:lnTo>
                <a:lnTo>
                  <a:pt x="81812" y="635838"/>
                </a:lnTo>
                <a:lnTo>
                  <a:pt x="65131" y="677806"/>
                </a:lnTo>
                <a:lnTo>
                  <a:pt x="50241" y="720646"/>
                </a:lnTo>
                <a:lnTo>
                  <a:pt x="37188" y="764312"/>
                </a:lnTo>
                <a:lnTo>
                  <a:pt x="26016" y="808757"/>
                </a:lnTo>
                <a:lnTo>
                  <a:pt x="16773" y="853936"/>
                </a:lnTo>
                <a:lnTo>
                  <a:pt x="9503" y="899802"/>
                </a:lnTo>
                <a:lnTo>
                  <a:pt x="4254" y="946311"/>
                </a:lnTo>
                <a:lnTo>
                  <a:pt x="1071" y="993415"/>
                </a:lnTo>
                <a:lnTo>
                  <a:pt x="0" y="1041069"/>
                </a:lnTo>
                <a:lnTo>
                  <a:pt x="1071" y="1088723"/>
                </a:lnTo>
                <a:lnTo>
                  <a:pt x="4254" y="1135826"/>
                </a:lnTo>
                <a:lnTo>
                  <a:pt x="9503" y="1182334"/>
                </a:lnTo>
                <a:lnTo>
                  <a:pt x="16773" y="1228200"/>
                </a:lnTo>
                <a:lnTo>
                  <a:pt x="26016" y="1273378"/>
                </a:lnTo>
                <a:lnTo>
                  <a:pt x="37188" y="1317823"/>
                </a:lnTo>
                <a:lnTo>
                  <a:pt x="50241" y="1361488"/>
                </a:lnTo>
                <a:lnTo>
                  <a:pt x="65131" y="1404327"/>
                </a:lnTo>
                <a:lnTo>
                  <a:pt x="81812" y="1446295"/>
                </a:lnTo>
                <a:lnTo>
                  <a:pt x="100237" y="1487346"/>
                </a:lnTo>
                <a:lnTo>
                  <a:pt x="120360" y="1527433"/>
                </a:lnTo>
                <a:lnTo>
                  <a:pt x="142136" y="1566512"/>
                </a:lnTo>
                <a:lnTo>
                  <a:pt x="165518" y="1604534"/>
                </a:lnTo>
                <a:lnTo>
                  <a:pt x="190462" y="1641456"/>
                </a:lnTo>
                <a:lnTo>
                  <a:pt x="216919" y="1677231"/>
                </a:lnTo>
                <a:lnTo>
                  <a:pt x="244846" y="1711812"/>
                </a:lnTo>
                <a:lnTo>
                  <a:pt x="274195" y="1745155"/>
                </a:lnTo>
                <a:lnTo>
                  <a:pt x="304922" y="1777212"/>
                </a:lnTo>
                <a:lnTo>
                  <a:pt x="336979" y="1807939"/>
                </a:lnTo>
                <a:lnTo>
                  <a:pt x="370321" y="1837288"/>
                </a:lnTo>
                <a:lnTo>
                  <a:pt x="404903" y="1865215"/>
                </a:lnTo>
                <a:lnTo>
                  <a:pt x="440677" y="1891673"/>
                </a:lnTo>
                <a:lnTo>
                  <a:pt x="477599" y="1916617"/>
                </a:lnTo>
                <a:lnTo>
                  <a:pt x="515621" y="1940000"/>
                </a:lnTo>
                <a:lnTo>
                  <a:pt x="554700" y="1961776"/>
                </a:lnTo>
                <a:lnTo>
                  <a:pt x="594787" y="1981900"/>
                </a:lnTo>
                <a:lnTo>
                  <a:pt x="635838" y="2000325"/>
                </a:lnTo>
                <a:lnTo>
                  <a:pt x="677806" y="2017006"/>
                </a:lnTo>
                <a:lnTo>
                  <a:pt x="720646" y="2031896"/>
                </a:lnTo>
                <a:lnTo>
                  <a:pt x="764312" y="2044950"/>
                </a:lnTo>
                <a:lnTo>
                  <a:pt x="808757" y="2056122"/>
                </a:lnTo>
                <a:lnTo>
                  <a:pt x="853936" y="2065366"/>
                </a:lnTo>
                <a:lnTo>
                  <a:pt x="899802" y="2072635"/>
                </a:lnTo>
                <a:lnTo>
                  <a:pt x="946311" y="2077884"/>
                </a:lnTo>
                <a:lnTo>
                  <a:pt x="993415" y="2081068"/>
                </a:lnTo>
                <a:lnTo>
                  <a:pt x="1041069" y="2082139"/>
                </a:lnTo>
                <a:lnTo>
                  <a:pt x="1088724" y="2081068"/>
                </a:lnTo>
                <a:lnTo>
                  <a:pt x="1135828" y="2077884"/>
                </a:lnTo>
                <a:lnTo>
                  <a:pt x="1182336" y="2072635"/>
                </a:lnTo>
                <a:lnTo>
                  <a:pt x="1228203" y="2065366"/>
                </a:lnTo>
                <a:lnTo>
                  <a:pt x="1273381" y="2056122"/>
                </a:lnTo>
                <a:lnTo>
                  <a:pt x="1317826" y="2044950"/>
                </a:lnTo>
                <a:lnTo>
                  <a:pt x="1361491" y="2031896"/>
                </a:lnTo>
                <a:lnTo>
                  <a:pt x="1404331" y="2017006"/>
                </a:lnTo>
                <a:lnTo>
                  <a:pt x="1446299" y="2000325"/>
                </a:lnTo>
                <a:lnTo>
                  <a:pt x="1487349" y="1981900"/>
                </a:lnTo>
                <a:lnTo>
                  <a:pt x="1527436" y="1961776"/>
                </a:lnTo>
                <a:lnTo>
                  <a:pt x="1566514" y="1940000"/>
                </a:lnTo>
                <a:lnTo>
                  <a:pt x="1604536" y="1916617"/>
                </a:lnTo>
                <a:lnTo>
                  <a:pt x="1641457" y="1891673"/>
                </a:lnTo>
                <a:lnTo>
                  <a:pt x="1677231" y="1865215"/>
                </a:lnTo>
                <a:lnTo>
                  <a:pt x="1711812" y="1837288"/>
                </a:lnTo>
                <a:lnTo>
                  <a:pt x="1745154" y="1807939"/>
                </a:lnTo>
                <a:lnTo>
                  <a:pt x="1777211" y="1777212"/>
                </a:lnTo>
                <a:lnTo>
                  <a:pt x="1807936" y="1745155"/>
                </a:lnTo>
                <a:lnTo>
                  <a:pt x="1837285" y="1711812"/>
                </a:lnTo>
                <a:lnTo>
                  <a:pt x="1865211" y="1677231"/>
                </a:lnTo>
                <a:lnTo>
                  <a:pt x="1891669" y="1641456"/>
                </a:lnTo>
                <a:lnTo>
                  <a:pt x="1916611" y="1604534"/>
                </a:lnTo>
                <a:lnTo>
                  <a:pt x="1939993" y="1566512"/>
                </a:lnTo>
                <a:lnTo>
                  <a:pt x="1961769" y="1527433"/>
                </a:lnTo>
                <a:lnTo>
                  <a:pt x="1981892" y="1487346"/>
                </a:lnTo>
                <a:lnTo>
                  <a:pt x="2000316" y="1446295"/>
                </a:lnTo>
                <a:lnTo>
                  <a:pt x="2016996" y="1404327"/>
                </a:lnTo>
                <a:lnTo>
                  <a:pt x="2031886" y="1361488"/>
                </a:lnTo>
                <a:lnTo>
                  <a:pt x="2044939" y="1317823"/>
                </a:lnTo>
                <a:lnTo>
                  <a:pt x="2056111" y="1273378"/>
                </a:lnTo>
                <a:lnTo>
                  <a:pt x="2065354" y="1228200"/>
                </a:lnTo>
                <a:lnTo>
                  <a:pt x="2072623" y="1182334"/>
                </a:lnTo>
                <a:lnTo>
                  <a:pt x="2077872" y="1135826"/>
                </a:lnTo>
                <a:lnTo>
                  <a:pt x="2081055" y="1088723"/>
                </a:lnTo>
                <a:lnTo>
                  <a:pt x="2082126" y="1041069"/>
                </a:lnTo>
                <a:lnTo>
                  <a:pt x="2081055" y="993415"/>
                </a:lnTo>
                <a:lnTo>
                  <a:pt x="2077872" y="946311"/>
                </a:lnTo>
                <a:lnTo>
                  <a:pt x="2072623" y="899802"/>
                </a:lnTo>
                <a:lnTo>
                  <a:pt x="2065354" y="853936"/>
                </a:lnTo>
                <a:lnTo>
                  <a:pt x="2056111" y="808757"/>
                </a:lnTo>
                <a:lnTo>
                  <a:pt x="2044939" y="764312"/>
                </a:lnTo>
                <a:lnTo>
                  <a:pt x="2031886" y="720646"/>
                </a:lnTo>
                <a:lnTo>
                  <a:pt x="2016996" y="677806"/>
                </a:lnTo>
                <a:lnTo>
                  <a:pt x="2000316" y="635838"/>
                </a:lnTo>
                <a:lnTo>
                  <a:pt x="1981892" y="594787"/>
                </a:lnTo>
                <a:lnTo>
                  <a:pt x="1961769" y="554700"/>
                </a:lnTo>
                <a:lnTo>
                  <a:pt x="1939993" y="515621"/>
                </a:lnTo>
                <a:lnTo>
                  <a:pt x="1916611" y="477599"/>
                </a:lnTo>
                <a:lnTo>
                  <a:pt x="1891669" y="440677"/>
                </a:lnTo>
                <a:lnTo>
                  <a:pt x="1865211" y="404903"/>
                </a:lnTo>
                <a:lnTo>
                  <a:pt x="1837285" y="370321"/>
                </a:lnTo>
                <a:lnTo>
                  <a:pt x="1807936" y="336979"/>
                </a:lnTo>
                <a:lnTo>
                  <a:pt x="1777211" y="304922"/>
                </a:lnTo>
                <a:lnTo>
                  <a:pt x="1745154" y="274195"/>
                </a:lnTo>
                <a:lnTo>
                  <a:pt x="1711812" y="244846"/>
                </a:lnTo>
                <a:lnTo>
                  <a:pt x="1677231" y="216919"/>
                </a:lnTo>
                <a:lnTo>
                  <a:pt x="1641457" y="190462"/>
                </a:lnTo>
                <a:lnTo>
                  <a:pt x="1604536" y="165518"/>
                </a:lnTo>
                <a:lnTo>
                  <a:pt x="1566514" y="142136"/>
                </a:lnTo>
                <a:lnTo>
                  <a:pt x="1527436" y="120360"/>
                </a:lnTo>
                <a:lnTo>
                  <a:pt x="1487349" y="100237"/>
                </a:lnTo>
                <a:lnTo>
                  <a:pt x="1446299" y="81812"/>
                </a:lnTo>
                <a:lnTo>
                  <a:pt x="1404331" y="65131"/>
                </a:lnTo>
                <a:lnTo>
                  <a:pt x="1361491" y="50241"/>
                </a:lnTo>
                <a:lnTo>
                  <a:pt x="1317826" y="37188"/>
                </a:lnTo>
                <a:lnTo>
                  <a:pt x="1273381" y="26016"/>
                </a:lnTo>
                <a:lnTo>
                  <a:pt x="1228203" y="16773"/>
                </a:lnTo>
                <a:lnTo>
                  <a:pt x="1182336" y="9503"/>
                </a:lnTo>
                <a:lnTo>
                  <a:pt x="1135828" y="4254"/>
                </a:lnTo>
                <a:lnTo>
                  <a:pt x="1088724" y="1071"/>
                </a:lnTo>
                <a:lnTo>
                  <a:pt x="1041069" y="0"/>
                </a:lnTo>
                <a:close/>
              </a:path>
            </a:pathLst>
          </a:custGeom>
          <a:solidFill>
            <a:srgbClr val="30E7FF">
              <a:alpha val="61000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242355" y="3219689"/>
            <a:ext cx="625348" cy="278705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defTabSz="967252">
              <a:spcBef>
                <a:spcPts val="143"/>
              </a:spcBef>
            </a:pPr>
            <a:r>
              <a:rPr sz="1692" b="1" spc="26" dirty="0">
                <a:solidFill>
                  <a:prstClr val="black"/>
                </a:solidFill>
                <a:latin typeface="微软雅黑"/>
                <a:cs typeface="微软雅黑"/>
              </a:rPr>
              <a:t>5GHz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33903" y="4585215"/>
            <a:ext cx="824169" cy="278705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defTabSz="967252">
              <a:spcBef>
                <a:spcPts val="143"/>
              </a:spcBef>
            </a:pPr>
            <a:r>
              <a:rPr sz="1692" b="1" spc="21" dirty="0">
                <a:solidFill>
                  <a:prstClr val="black"/>
                </a:solidFill>
                <a:latin typeface="微软雅黑"/>
                <a:cs typeface="微软雅黑"/>
              </a:rPr>
              <a:t>2.4GHz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275759" y="1988122"/>
            <a:ext cx="5238557" cy="323134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61747" y="5640767"/>
            <a:ext cx="10269668" cy="259786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algn="ctr" defTabSz="967252">
              <a:spcBef>
                <a:spcPts val="106"/>
              </a:spcBef>
            </a:pPr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利用2MHz动态窄频宽、DCM双载波调制技术，信号强度提升6dBm，解决远距离终端假信号问题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17551" y="5552420"/>
            <a:ext cx="10758529" cy="0"/>
          </a:xfrm>
          <a:custGeom>
            <a:avLst/>
            <a:gdLst/>
            <a:ahLst/>
            <a:cxnLst/>
            <a:rect l="l" t="t" r="r" b="b"/>
            <a:pathLst>
              <a:path w="10170795">
                <a:moveTo>
                  <a:pt x="0" y="0"/>
                </a:moveTo>
                <a:lnTo>
                  <a:pt x="10170350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17557" y="5977901"/>
            <a:ext cx="10758529" cy="0"/>
          </a:xfrm>
          <a:custGeom>
            <a:avLst/>
            <a:gdLst/>
            <a:ahLst/>
            <a:cxnLst/>
            <a:rect l="l" t="t" r="r" b="b"/>
            <a:pathLst>
              <a:path w="10170795">
                <a:moveTo>
                  <a:pt x="1017035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03095" y="1853571"/>
            <a:ext cx="3500871" cy="3500871"/>
          </a:xfrm>
          <a:custGeom>
            <a:avLst/>
            <a:gdLst/>
            <a:ahLst/>
            <a:cxnLst/>
            <a:rect l="l" t="t" r="r" b="b"/>
            <a:pathLst>
              <a:path w="3309620" h="3309620">
                <a:moveTo>
                  <a:pt x="1654606" y="0"/>
                </a:moveTo>
                <a:lnTo>
                  <a:pt x="1606674" y="680"/>
                </a:lnTo>
                <a:lnTo>
                  <a:pt x="1559080" y="2711"/>
                </a:lnTo>
                <a:lnTo>
                  <a:pt x="1511842" y="6073"/>
                </a:lnTo>
                <a:lnTo>
                  <a:pt x="1464979" y="10748"/>
                </a:lnTo>
                <a:lnTo>
                  <a:pt x="1418509" y="16717"/>
                </a:lnTo>
                <a:lnTo>
                  <a:pt x="1372450" y="23962"/>
                </a:lnTo>
                <a:lnTo>
                  <a:pt x="1326821" y="32465"/>
                </a:lnTo>
                <a:lnTo>
                  <a:pt x="1281640" y="42207"/>
                </a:lnTo>
                <a:lnTo>
                  <a:pt x="1236926" y="53170"/>
                </a:lnTo>
                <a:lnTo>
                  <a:pt x="1192697" y="65335"/>
                </a:lnTo>
                <a:lnTo>
                  <a:pt x="1148972" y="78685"/>
                </a:lnTo>
                <a:lnTo>
                  <a:pt x="1105768" y="93200"/>
                </a:lnTo>
                <a:lnTo>
                  <a:pt x="1063105" y="108863"/>
                </a:lnTo>
                <a:lnTo>
                  <a:pt x="1021000" y="125654"/>
                </a:lnTo>
                <a:lnTo>
                  <a:pt x="979472" y="143556"/>
                </a:lnTo>
                <a:lnTo>
                  <a:pt x="938540" y="162550"/>
                </a:lnTo>
                <a:lnTo>
                  <a:pt x="898221" y="182618"/>
                </a:lnTo>
                <a:lnTo>
                  <a:pt x="858535" y="203741"/>
                </a:lnTo>
                <a:lnTo>
                  <a:pt x="819499" y="225901"/>
                </a:lnTo>
                <a:lnTo>
                  <a:pt x="781133" y="249080"/>
                </a:lnTo>
                <a:lnTo>
                  <a:pt x="743453" y="273259"/>
                </a:lnTo>
                <a:lnTo>
                  <a:pt x="706480" y="298419"/>
                </a:lnTo>
                <a:lnTo>
                  <a:pt x="670231" y="324543"/>
                </a:lnTo>
                <a:lnTo>
                  <a:pt x="634724" y="351612"/>
                </a:lnTo>
                <a:lnTo>
                  <a:pt x="599978" y="379607"/>
                </a:lnTo>
                <a:lnTo>
                  <a:pt x="566012" y="408511"/>
                </a:lnTo>
                <a:lnTo>
                  <a:pt x="532843" y="438304"/>
                </a:lnTo>
                <a:lnTo>
                  <a:pt x="500491" y="468969"/>
                </a:lnTo>
                <a:lnTo>
                  <a:pt x="468973" y="500486"/>
                </a:lnTo>
                <a:lnTo>
                  <a:pt x="438308" y="532838"/>
                </a:lnTo>
                <a:lnTo>
                  <a:pt x="408515" y="566007"/>
                </a:lnTo>
                <a:lnTo>
                  <a:pt x="379611" y="599973"/>
                </a:lnTo>
                <a:lnTo>
                  <a:pt x="351616" y="634719"/>
                </a:lnTo>
                <a:lnTo>
                  <a:pt x="324547" y="670225"/>
                </a:lnTo>
                <a:lnTo>
                  <a:pt x="298423" y="706474"/>
                </a:lnTo>
                <a:lnTo>
                  <a:pt x="273262" y="743448"/>
                </a:lnTo>
                <a:lnTo>
                  <a:pt x="249083" y="781127"/>
                </a:lnTo>
                <a:lnTo>
                  <a:pt x="225904" y="819494"/>
                </a:lnTo>
                <a:lnTo>
                  <a:pt x="203744" y="858530"/>
                </a:lnTo>
                <a:lnTo>
                  <a:pt x="182621" y="898216"/>
                </a:lnTo>
                <a:lnTo>
                  <a:pt x="162553" y="938534"/>
                </a:lnTo>
                <a:lnTo>
                  <a:pt x="143558" y="979467"/>
                </a:lnTo>
                <a:lnTo>
                  <a:pt x="125656" y="1020995"/>
                </a:lnTo>
                <a:lnTo>
                  <a:pt x="108864" y="1063100"/>
                </a:lnTo>
                <a:lnTo>
                  <a:pt x="93202" y="1105763"/>
                </a:lnTo>
                <a:lnTo>
                  <a:pt x="78686" y="1148967"/>
                </a:lnTo>
                <a:lnTo>
                  <a:pt x="65336" y="1192693"/>
                </a:lnTo>
                <a:lnTo>
                  <a:pt x="53171" y="1236922"/>
                </a:lnTo>
                <a:lnTo>
                  <a:pt x="42208" y="1281636"/>
                </a:lnTo>
                <a:lnTo>
                  <a:pt x="32465" y="1326817"/>
                </a:lnTo>
                <a:lnTo>
                  <a:pt x="23962" y="1372447"/>
                </a:lnTo>
                <a:lnTo>
                  <a:pt x="16717" y="1418506"/>
                </a:lnTo>
                <a:lnTo>
                  <a:pt x="10748" y="1464976"/>
                </a:lnTo>
                <a:lnTo>
                  <a:pt x="6073" y="1511840"/>
                </a:lnTo>
                <a:lnTo>
                  <a:pt x="2711" y="1559079"/>
                </a:lnTo>
                <a:lnTo>
                  <a:pt x="680" y="1606674"/>
                </a:lnTo>
                <a:lnTo>
                  <a:pt x="0" y="1654606"/>
                </a:lnTo>
                <a:lnTo>
                  <a:pt x="680" y="1702539"/>
                </a:lnTo>
                <a:lnTo>
                  <a:pt x="2711" y="1750134"/>
                </a:lnTo>
                <a:lnTo>
                  <a:pt x="6073" y="1797372"/>
                </a:lnTo>
                <a:lnTo>
                  <a:pt x="10748" y="1844236"/>
                </a:lnTo>
                <a:lnTo>
                  <a:pt x="16717" y="1890707"/>
                </a:lnTo>
                <a:lnTo>
                  <a:pt x="23962" y="1936766"/>
                </a:lnTo>
                <a:lnTo>
                  <a:pt x="32465" y="1982395"/>
                </a:lnTo>
                <a:lnTo>
                  <a:pt x="42208" y="2027576"/>
                </a:lnTo>
                <a:lnTo>
                  <a:pt x="53171" y="2072291"/>
                </a:lnTo>
                <a:lnTo>
                  <a:pt x="65336" y="2116520"/>
                </a:lnTo>
                <a:lnTo>
                  <a:pt x="78686" y="2160245"/>
                </a:lnTo>
                <a:lnTo>
                  <a:pt x="93202" y="2203449"/>
                </a:lnTo>
                <a:lnTo>
                  <a:pt x="108864" y="2246113"/>
                </a:lnTo>
                <a:lnTo>
                  <a:pt x="125656" y="2288218"/>
                </a:lnTo>
                <a:lnTo>
                  <a:pt x="143558" y="2329746"/>
                </a:lnTo>
                <a:lnTo>
                  <a:pt x="162553" y="2370678"/>
                </a:lnTo>
                <a:lnTo>
                  <a:pt x="182621" y="2410997"/>
                </a:lnTo>
                <a:lnTo>
                  <a:pt x="203744" y="2450683"/>
                </a:lnTo>
                <a:lnTo>
                  <a:pt x="225904" y="2489719"/>
                </a:lnTo>
                <a:lnTo>
                  <a:pt x="249083" y="2528085"/>
                </a:lnTo>
                <a:lnTo>
                  <a:pt x="273262" y="2565765"/>
                </a:lnTo>
                <a:lnTo>
                  <a:pt x="298423" y="2602738"/>
                </a:lnTo>
                <a:lnTo>
                  <a:pt x="324547" y="2638987"/>
                </a:lnTo>
                <a:lnTo>
                  <a:pt x="351616" y="2674494"/>
                </a:lnTo>
                <a:lnTo>
                  <a:pt x="379611" y="2709240"/>
                </a:lnTo>
                <a:lnTo>
                  <a:pt x="408515" y="2743206"/>
                </a:lnTo>
                <a:lnTo>
                  <a:pt x="438308" y="2776374"/>
                </a:lnTo>
                <a:lnTo>
                  <a:pt x="468973" y="2808726"/>
                </a:lnTo>
                <a:lnTo>
                  <a:pt x="500491" y="2840244"/>
                </a:lnTo>
                <a:lnTo>
                  <a:pt x="532843" y="2870909"/>
                </a:lnTo>
                <a:lnTo>
                  <a:pt x="566012" y="2900702"/>
                </a:lnTo>
                <a:lnTo>
                  <a:pt x="599978" y="2929605"/>
                </a:lnTo>
                <a:lnTo>
                  <a:pt x="634724" y="2957601"/>
                </a:lnTo>
                <a:lnTo>
                  <a:pt x="670231" y="2984670"/>
                </a:lnTo>
                <a:lnTo>
                  <a:pt x="706480" y="3010793"/>
                </a:lnTo>
                <a:lnTo>
                  <a:pt x="743453" y="3035954"/>
                </a:lnTo>
                <a:lnTo>
                  <a:pt x="781133" y="3060133"/>
                </a:lnTo>
                <a:lnTo>
                  <a:pt x="819499" y="3083311"/>
                </a:lnTo>
                <a:lnTo>
                  <a:pt x="858535" y="3105471"/>
                </a:lnTo>
                <a:lnTo>
                  <a:pt x="898221" y="3126594"/>
                </a:lnTo>
                <a:lnTo>
                  <a:pt x="938540" y="3146662"/>
                </a:lnTo>
                <a:lnTo>
                  <a:pt x="979472" y="3165656"/>
                </a:lnTo>
                <a:lnTo>
                  <a:pt x="1021000" y="3183558"/>
                </a:lnTo>
                <a:lnTo>
                  <a:pt x="1063105" y="3200350"/>
                </a:lnTo>
                <a:lnTo>
                  <a:pt x="1105768" y="3216012"/>
                </a:lnTo>
                <a:lnTo>
                  <a:pt x="1148972" y="3230528"/>
                </a:lnTo>
                <a:lnTo>
                  <a:pt x="1192697" y="3243877"/>
                </a:lnTo>
                <a:lnTo>
                  <a:pt x="1236926" y="3256043"/>
                </a:lnTo>
                <a:lnTo>
                  <a:pt x="1281640" y="3267006"/>
                </a:lnTo>
                <a:lnTo>
                  <a:pt x="1326821" y="3276748"/>
                </a:lnTo>
                <a:lnTo>
                  <a:pt x="1372450" y="3285251"/>
                </a:lnTo>
                <a:lnTo>
                  <a:pt x="1418509" y="3292496"/>
                </a:lnTo>
                <a:lnTo>
                  <a:pt x="1464979" y="3298465"/>
                </a:lnTo>
                <a:lnTo>
                  <a:pt x="1511842" y="3303140"/>
                </a:lnTo>
                <a:lnTo>
                  <a:pt x="1559080" y="3306502"/>
                </a:lnTo>
                <a:lnTo>
                  <a:pt x="1606674" y="3308532"/>
                </a:lnTo>
                <a:lnTo>
                  <a:pt x="1654606" y="3309213"/>
                </a:lnTo>
                <a:lnTo>
                  <a:pt x="1702539" y="3308532"/>
                </a:lnTo>
                <a:lnTo>
                  <a:pt x="1750134" y="3306502"/>
                </a:lnTo>
                <a:lnTo>
                  <a:pt x="1797372" y="3303140"/>
                </a:lnTo>
                <a:lnTo>
                  <a:pt x="1844236" y="3298465"/>
                </a:lnTo>
                <a:lnTo>
                  <a:pt x="1890707" y="3292496"/>
                </a:lnTo>
                <a:lnTo>
                  <a:pt x="1936766" y="3285251"/>
                </a:lnTo>
                <a:lnTo>
                  <a:pt x="1982396" y="3276748"/>
                </a:lnTo>
                <a:lnTo>
                  <a:pt x="2027577" y="3267006"/>
                </a:lnTo>
                <a:lnTo>
                  <a:pt x="2072291" y="3256043"/>
                </a:lnTo>
                <a:lnTo>
                  <a:pt x="2116521" y="3243877"/>
                </a:lnTo>
                <a:lnTo>
                  <a:pt x="2160247" y="3230528"/>
                </a:lnTo>
                <a:lnTo>
                  <a:pt x="2203451" y="3216012"/>
                </a:lnTo>
                <a:lnTo>
                  <a:pt x="2246115" y="3200350"/>
                </a:lnTo>
                <a:lnTo>
                  <a:pt x="2288220" y="3183558"/>
                </a:lnTo>
                <a:lnTo>
                  <a:pt x="2329748" y="3165656"/>
                </a:lnTo>
                <a:lnTo>
                  <a:pt x="2370681" y="3146662"/>
                </a:lnTo>
                <a:lnTo>
                  <a:pt x="2410999" y="3126594"/>
                </a:lnTo>
                <a:lnTo>
                  <a:pt x="2450686" y="3105471"/>
                </a:lnTo>
                <a:lnTo>
                  <a:pt x="2489722" y="3083311"/>
                </a:lnTo>
                <a:lnTo>
                  <a:pt x="2528089" y="3060133"/>
                </a:lnTo>
                <a:lnTo>
                  <a:pt x="2565769" y="3035954"/>
                </a:lnTo>
                <a:lnTo>
                  <a:pt x="2602742" y="3010793"/>
                </a:lnTo>
                <a:lnTo>
                  <a:pt x="2638992" y="2984670"/>
                </a:lnTo>
                <a:lnTo>
                  <a:pt x="2674499" y="2957601"/>
                </a:lnTo>
                <a:lnTo>
                  <a:pt x="2709245" y="2929605"/>
                </a:lnTo>
                <a:lnTo>
                  <a:pt x="2743211" y="2900702"/>
                </a:lnTo>
                <a:lnTo>
                  <a:pt x="2776380" y="2870909"/>
                </a:lnTo>
                <a:lnTo>
                  <a:pt x="2808733" y="2840244"/>
                </a:lnTo>
                <a:lnTo>
                  <a:pt x="2840250" y="2808726"/>
                </a:lnTo>
                <a:lnTo>
                  <a:pt x="2870915" y="2776374"/>
                </a:lnTo>
                <a:lnTo>
                  <a:pt x="2900709" y="2743206"/>
                </a:lnTo>
                <a:lnTo>
                  <a:pt x="2929613" y="2709240"/>
                </a:lnTo>
                <a:lnTo>
                  <a:pt x="2957609" y="2674494"/>
                </a:lnTo>
                <a:lnTo>
                  <a:pt x="2984678" y="2638987"/>
                </a:lnTo>
                <a:lnTo>
                  <a:pt x="3010802" y="2602738"/>
                </a:lnTo>
                <a:lnTo>
                  <a:pt x="3035963" y="2565765"/>
                </a:lnTo>
                <a:lnTo>
                  <a:pt x="3060142" y="2528085"/>
                </a:lnTo>
                <a:lnTo>
                  <a:pt x="3083321" y="2489719"/>
                </a:lnTo>
                <a:lnTo>
                  <a:pt x="3105481" y="2450683"/>
                </a:lnTo>
                <a:lnTo>
                  <a:pt x="3126604" y="2410997"/>
                </a:lnTo>
                <a:lnTo>
                  <a:pt x="3146672" y="2370678"/>
                </a:lnTo>
                <a:lnTo>
                  <a:pt x="3165667" y="2329746"/>
                </a:lnTo>
                <a:lnTo>
                  <a:pt x="3183569" y="2288218"/>
                </a:lnTo>
                <a:lnTo>
                  <a:pt x="3200361" y="2246113"/>
                </a:lnTo>
                <a:lnTo>
                  <a:pt x="3216024" y="2203449"/>
                </a:lnTo>
                <a:lnTo>
                  <a:pt x="3230539" y="2160245"/>
                </a:lnTo>
                <a:lnTo>
                  <a:pt x="3243889" y="2116520"/>
                </a:lnTo>
                <a:lnTo>
                  <a:pt x="3256055" y="2072291"/>
                </a:lnTo>
                <a:lnTo>
                  <a:pt x="3267018" y="2027576"/>
                </a:lnTo>
                <a:lnTo>
                  <a:pt x="3276760" y="1982395"/>
                </a:lnTo>
                <a:lnTo>
                  <a:pt x="3285263" y="1936766"/>
                </a:lnTo>
                <a:lnTo>
                  <a:pt x="3292508" y="1890707"/>
                </a:lnTo>
                <a:lnTo>
                  <a:pt x="3298478" y="1844236"/>
                </a:lnTo>
                <a:lnTo>
                  <a:pt x="3303152" y="1797372"/>
                </a:lnTo>
                <a:lnTo>
                  <a:pt x="3306514" y="1750134"/>
                </a:lnTo>
                <a:lnTo>
                  <a:pt x="3308545" y="1702539"/>
                </a:lnTo>
                <a:lnTo>
                  <a:pt x="3309226" y="1654606"/>
                </a:lnTo>
                <a:lnTo>
                  <a:pt x="3308545" y="1606674"/>
                </a:lnTo>
                <a:lnTo>
                  <a:pt x="3306514" y="1559079"/>
                </a:lnTo>
                <a:lnTo>
                  <a:pt x="3303152" y="1511840"/>
                </a:lnTo>
                <a:lnTo>
                  <a:pt x="3298478" y="1464976"/>
                </a:lnTo>
                <a:lnTo>
                  <a:pt x="3292508" y="1418506"/>
                </a:lnTo>
                <a:lnTo>
                  <a:pt x="3285263" y="1372447"/>
                </a:lnTo>
                <a:lnTo>
                  <a:pt x="3276760" y="1326817"/>
                </a:lnTo>
                <a:lnTo>
                  <a:pt x="3267018" y="1281636"/>
                </a:lnTo>
                <a:lnTo>
                  <a:pt x="3256055" y="1236922"/>
                </a:lnTo>
                <a:lnTo>
                  <a:pt x="3243889" y="1192693"/>
                </a:lnTo>
                <a:lnTo>
                  <a:pt x="3230539" y="1148967"/>
                </a:lnTo>
                <a:lnTo>
                  <a:pt x="3216024" y="1105763"/>
                </a:lnTo>
                <a:lnTo>
                  <a:pt x="3200361" y="1063100"/>
                </a:lnTo>
                <a:lnTo>
                  <a:pt x="3183569" y="1020995"/>
                </a:lnTo>
                <a:lnTo>
                  <a:pt x="3165667" y="979467"/>
                </a:lnTo>
                <a:lnTo>
                  <a:pt x="3146672" y="938534"/>
                </a:lnTo>
                <a:lnTo>
                  <a:pt x="3126604" y="898216"/>
                </a:lnTo>
                <a:lnTo>
                  <a:pt x="3105481" y="858530"/>
                </a:lnTo>
                <a:lnTo>
                  <a:pt x="3083321" y="819494"/>
                </a:lnTo>
                <a:lnTo>
                  <a:pt x="3060142" y="781127"/>
                </a:lnTo>
                <a:lnTo>
                  <a:pt x="3035963" y="743448"/>
                </a:lnTo>
                <a:lnTo>
                  <a:pt x="3010802" y="706474"/>
                </a:lnTo>
                <a:lnTo>
                  <a:pt x="2984678" y="670225"/>
                </a:lnTo>
                <a:lnTo>
                  <a:pt x="2957609" y="634719"/>
                </a:lnTo>
                <a:lnTo>
                  <a:pt x="2929613" y="599973"/>
                </a:lnTo>
                <a:lnTo>
                  <a:pt x="2900709" y="566007"/>
                </a:lnTo>
                <a:lnTo>
                  <a:pt x="2870915" y="532838"/>
                </a:lnTo>
                <a:lnTo>
                  <a:pt x="2840250" y="500486"/>
                </a:lnTo>
                <a:lnTo>
                  <a:pt x="2808733" y="468969"/>
                </a:lnTo>
                <a:lnTo>
                  <a:pt x="2776380" y="438304"/>
                </a:lnTo>
                <a:lnTo>
                  <a:pt x="2743211" y="408511"/>
                </a:lnTo>
                <a:lnTo>
                  <a:pt x="2709245" y="379607"/>
                </a:lnTo>
                <a:lnTo>
                  <a:pt x="2674499" y="351612"/>
                </a:lnTo>
                <a:lnTo>
                  <a:pt x="2638992" y="324543"/>
                </a:lnTo>
                <a:lnTo>
                  <a:pt x="2602742" y="298419"/>
                </a:lnTo>
                <a:lnTo>
                  <a:pt x="2565769" y="273259"/>
                </a:lnTo>
                <a:lnTo>
                  <a:pt x="2528089" y="249080"/>
                </a:lnTo>
                <a:lnTo>
                  <a:pt x="2489722" y="225901"/>
                </a:lnTo>
                <a:lnTo>
                  <a:pt x="2450686" y="203741"/>
                </a:lnTo>
                <a:lnTo>
                  <a:pt x="2410999" y="182618"/>
                </a:lnTo>
                <a:lnTo>
                  <a:pt x="2370681" y="162550"/>
                </a:lnTo>
                <a:lnTo>
                  <a:pt x="2329748" y="143556"/>
                </a:lnTo>
                <a:lnTo>
                  <a:pt x="2288220" y="125654"/>
                </a:lnTo>
                <a:lnTo>
                  <a:pt x="2246115" y="108863"/>
                </a:lnTo>
                <a:lnTo>
                  <a:pt x="2203451" y="93200"/>
                </a:lnTo>
                <a:lnTo>
                  <a:pt x="2160247" y="78685"/>
                </a:lnTo>
                <a:lnTo>
                  <a:pt x="2116521" y="65335"/>
                </a:lnTo>
                <a:lnTo>
                  <a:pt x="2072291" y="53170"/>
                </a:lnTo>
                <a:lnTo>
                  <a:pt x="2027577" y="42207"/>
                </a:lnTo>
                <a:lnTo>
                  <a:pt x="1982396" y="32465"/>
                </a:lnTo>
                <a:lnTo>
                  <a:pt x="1936766" y="23962"/>
                </a:lnTo>
                <a:lnTo>
                  <a:pt x="1890707" y="16717"/>
                </a:lnTo>
                <a:lnTo>
                  <a:pt x="1844236" y="10748"/>
                </a:lnTo>
                <a:lnTo>
                  <a:pt x="1797372" y="6073"/>
                </a:lnTo>
                <a:lnTo>
                  <a:pt x="1750134" y="2711"/>
                </a:lnTo>
                <a:lnTo>
                  <a:pt x="1702539" y="680"/>
                </a:lnTo>
                <a:lnTo>
                  <a:pt x="1654606" y="0"/>
                </a:lnTo>
                <a:close/>
              </a:path>
            </a:pathLst>
          </a:custGeom>
          <a:solidFill>
            <a:srgbClr val="30E7FF">
              <a:alpha val="44999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567194" y="2317658"/>
            <a:ext cx="2365036" cy="2365036"/>
          </a:xfrm>
          <a:custGeom>
            <a:avLst/>
            <a:gdLst/>
            <a:ahLst/>
            <a:cxnLst/>
            <a:rect l="l" t="t" r="r" b="b"/>
            <a:pathLst>
              <a:path w="2235834" h="2235835">
                <a:moveTo>
                  <a:pt x="1117701" y="0"/>
                </a:moveTo>
                <a:lnTo>
                  <a:pt x="1069217" y="1032"/>
                </a:lnTo>
                <a:lnTo>
                  <a:pt x="1021261" y="4102"/>
                </a:lnTo>
                <a:lnTo>
                  <a:pt x="973874" y="9168"/>
                </a:lnTo>
                <a:lnTo>
                  <a:pt x="927098" y="16187"/>
                </a:lnTo>
                <a:lnTo>
                  <a:pt x="880976" y="25117"/>
                </a:lnTo>
                <a:lnTo>
                  <a:pt x="835550" y="35917"/>
                </a:lnTo>
                <a:lnTo>
                  <a:pt x="790861" y="48545"/>
                </a:lnTo>
                <a:lnTo>
                  <a:pt x="746951" y="62958"/>
                </a:lnTo>
                <a:lnTo>
                  <a:pt x="703862" y="79115"/>
                </a:lnTo>
                <a:lnTo>
                  <a:pt x="661636" y="96975"/>
                </a:lnTo>
                <a:lnTo>
                  <a:pt x="620315" y="116493"/>
                </a:lnTo>
                <a:lnTo>
                  <a:pt x="579942" y="137630"/>
                </a:lnTo>
                <a:lnTo>
                  <a:pt x="540557" y="160343"/>
                </a:lnTo>
                <a:lnTo>
                  <a:pt x="502203" y="184590"/>
                </a:lnTo>
                <a:lnTo>
                  <a:pt x="464922" y="210330"/>
                </a:lnTo>
                <a:lnTo>
                  <a:pt x="428756" y="237519"/>
                </a:lnTo>
                <a:lnTo>
                  <a:pt x="393746" y="266117"/>
                </a:lnTo>
                <a:lnTo>
                  <a:pt x="359935" y="296081"/>
                </a:lnTo>
                <a:lnTo>
                  <a:pt x="327364" y="327369"/>
                </a:lnTo>
                <a:lnTo>
                  <a:pt x="296076" y="359940"/>
                </a:lnTo>
                <a:lnTo>
                  <a:pt x="266112" y="393751"/>
                </a:lnTo>
                <a:lnTo>
                  <a:pt x="237515" y="428761"/>
                </a:lnTo>
                <a:lnTo>
                  <a:pt x="210326" y="464927"/>
                </a:lnTo>
                <a:lnTo>
                  <a:pt x="184587" y="502209"/>
                </a:lnTo>
                <a:lnTo>
                  <a:pt x="160340" y="540563"/>
                </a:lnTo>
                <a:lnTo>
                  <a:pt x="137628" y="579947"/>
                </a:lnTo>
                <a:lnTo>
                  <a:pt x="116491" y="620321"/>
                </a:lnTo>
                <a:lnTo>
                  <a:pt x="96973" y="661641"/>
                </a:lnTo>
                <a:lnTo>
                  <a:pt x="79114" y="703867"/>
                </a:lnTo>
                <a:lnTo>
                  <a:pt x="62957" y="746956"/>
                </a:lnTo>
                <a:lnTo>
                  <a:pt x="48544" y="790865"/>
                </a:lnTo>
                <a:lnTo>
                  <a:pt x="35916" y="835554"/>
                </a:lnTo>
                <a:lnTo>
                  <a:pt x="25116" y="880980"/>
                </a:lnTo>
                <a:lnTo>
                  <a:pt x="16186" y="927102"/>
                </a:lnTo>
                <a:lnTo>
                  <a:pt x="9167" y="973876"/>
                </a:lnTo>
                <a:lnTo>
                  <a:pt x="4102" y="1021262"/>
                </a:lnTo>
                <a:lnTo>
                  <a:pt x="1032" y="1069218"/>
                </a:lnTo>
                <a:lnTo>
                  <a:pt x="0" y="1117701"/>
                </a:lnTo>
                <a:lnTo>
                  <a:pt x="1032" y="1166184"/>
                </a:lnTo>
                <a:lnTo>
                  <a:pt x="4102" y="1214140"/>
                </a:lnTo>
                <a:lnTo>
                  <a:pt x="9167" y="1261526"/>
                </a:lnTo>
                <a:lnTo>
                  <a:pt x="16186" y="1308301"/>
                </a:lnTo>
                <a:lnTo>
                  <a:pt x="25116" y="1354422"/>
                </a:lnTo>
                <a:lnTo>
                  <a:pt x="35916" y="1399848"/>
                </a:lnTo>
                <a:lnTo>
                  <a:pt x="48544" y="1444537"/>
                </a:lnTo>
                <a:lnTo>
                  <a:pt x="62957" y="1488447"/>
                </a:lnTo>
                <a:lnTo>
                  <a:pt x="79114" y="1531535"/>
                </a:lnTo>
                <a:lnTo>
                  <a:pt x="96973" y="1573761"/>
                </a:lnTo>
                <a:lnTo>
                  <a:pt x="116491" y="1615081"/>
                </a:lnTo>
                <a:lnTo>
                  <a:pt x="137628" y="1655455"/>
                </a:lnTo>
                <a:lnTo>
                  <a:pt x="160340" y="1694840"/>
                </a:lnTo>
                <a:lnTo>
                  <a:pt x="184587" y="1733194"/>
                </a:lnTo>
                <a:lnTo>
                  <a:pt x="210326" y="1770475"/>
                </a:lnTo>
                <a:lnTo>
                  <a:pt x="237515" y="1806641"/>
                </a:lnTo>
                <a:lnTo>
                  <a:pt x="266112" y="1841651"/>
                </a:lnTo>
                <a:lnTo>
                  <a:pt x="296076" y="1875462"/>
                </a:lnTo>
                <a:lnTo>
                  <a:pt x="327364" y="1908033"/>
                </a:lnTo>
                <a:lnTo>
                  <a:pt x="359935" y="1939322"/>
                </a:lnTo>
                <a:lnTo>
                  <a:pt x="393746" y="1969286"/>
                </a:lnTo>
                <a:lnTo>
                  <a:pt x="428756" y="1997883"/>
                </a:lnTo>
                <a:lnTo>
                  <a:pt x="464922" y="2025073"/>
                </a:lnTo>
                <a:lnTo>
                  <a:pt x="502203" y="2050812"/>
                </a:lnTo>
                <a:lnTo>
                  <a:pt x="540557" y="2075059"/>
                </a:lnTo>
                <a:lnTo>
                  <a:pt x="579942" y="2097772"/>
                </a:lnTo>
                <a:lnTo>
                  <a:pt x="620315" y="2118909"/>
                </a:lnTo>
                <a:lnTo>
                  <a:pt x="661636" y="2138428"/>
                </a:lnTo>
                <a:lnTo>
                  <a:pt x="703862" y="2156287"/>
                </a:lnTo>
                <a:lnTo>
                  <a:pt x="746951" y="2172444"/>
                </a:lnTo>
                <a:lnTo>
                  <a:pt x="790861" y="2186857"/>
                </a:lnTo>
                <a:lnTo>
                  <a:pt x="835550" y="2199485"/>
                </a:lnTo>
                <a:lnTo>
                  <a:pt x="880976" y="2210285"/>
                </a:lnTo>
                <a:lnTo>
                  <a:pt x="927098" y="2219216"/>
                </a:lnTo>
                <a:lnTo>
                  <a:pt x="973874" y="2226235"/>
                </a:lnTo>
                <a:lnTo>
                  <a:pt x="1021261" y="2231300"/>
                </a:lnTo>
                <a:lnTo>
                  <a:pt x="1069217" y="2234370"/>
                </a:lnTo>
                <a:lnTo>
                  <a:pt x="1117701" y="2235403"/>
                </a:lnTo>
                <a:lnTo>
                  <a:pt x="1166184" y="2234370"/>
                </a:lnTo>
                <a:lnTo>
                  <a:pt x="1214140" y="2231300"/>
                </a:lnTo>
                <a:lnTo>
                  <a:pt x="1261526" y="2226235"/>
                </a:lnTo>
                <a:lnTo>
                  <a:pt x="1308301" y="2219216"/>
                </a:lnTo>
                <a:lnTo>
                  <a:pt x="1354422" y="2210285"/>
                </a:lnTo>
                <a:lnTo>
                  <a:pt x="1399848" y="2199485"/>
                </a:lnTo>
                <a:lnTo>
                  <a:pt x="1444537" y="2186857"/>
                </a:lnTo>
                <a:lnTo>
                  <a:pt x="1488447" y="2172444"/>
                </a:lnTo>
                <a:lnTo>
                  <a:pt x="1531535" y="2156287"/>
                </a:lnTo>
                <a:lnTo>
                  <a:pt x="1573761" y="2138428"/>
                </a:lnTo>
                <a:lnTo>
                  <a:pt x="1615081" y="2118909"/>
                </a:lnTo>
                <a:lnTo>
                  <a:pt x="1655455" y="2097772"/>
                </a:lnTo>
                <a:lnTo>
                  <a:pt x="1694840" y="2075059"/>
                </a:lnTo>
                <a:lnTo>
                  <a:pt x="1733194" y="2050812"/>
                </a:lnTo>
                <a:lnTo>
                  <a:pt x="1770475" y="2025073"/>
                </a:lnTo>
                <a:lnTo>
                  <a:pt x="1806641" y="1997883"/>
                </a:lnTo>
                <a:lnTo>
                  <a:pt x="1841651" y="1969286"/>
                </a:lnTo>
                <a:lnTo>
                  <a:pt x="1875462" y="1939322"/>
                </a:lnTo>
                <a:lnTo>
                  <a:pt x="1908033" y="1908033"/>
                </a:lnTo>
                <a:lnTo>
                  <a:pt x="1939322" y="1875462"/>
                </a:lnTo>
                <a:lnTo>
                  <a:pt x="1969286" y="1841651"/>
                </a:lnTo>
                <a:lnTo>
                  <a:pt x="1997883" y="1806641"/>
                </a:lnTo>
                <a:lnTo>
                  <a:pt x="2025073" y="1770475"/>
                </a:lnTo>
                <a:lnTo>
                  <a:pt x="2050812" y="1733194"/>
                </a:lnTo>
                <a:lnTo>
                  <a:pt x="2075059" y="1694840"/>
                </a:lnTo>
                <a:lnTo>
                  <a:pt x="2097772" y="1655455"/>
                </a:lnTo>
                <a:lnTo>
                  <a:pt x="2118909" y="1615081"/>
                </a:lnTo>
                <a:lnTo>
                  <a:pt x="2138428" y="1573761"/>
                </a:lnTo>
                <a:lnTo>
                  <a:pt x="2156287" y="1531535"/>
                </a:lnTo>
                <a:lnTo>
                  <a:pt x="2172444" y="1488447"/>
                </a:lnTo>
                <a:lnTo>
                  <a:pt x="2186857" y="1444537"/>
                </a:lnTo>
                <a:lnTo>
                  <a:pt x="2199485" y="1399848"/>
                </a:lnTo>
                <a:lnTo>
                  <a:pt x="2210285" y="1354422"/>
                </a:lnTo>
                <a:lnTo>
                  <a:pt x="2219216" y="1308301"/>
                </a:lnTo>
                <a:lnTo>
                  <a:pt x="2226235" y="1261526"/>
                </a:lnTo>
                <a:lnTo>
                  <a:pt x="2231300" y="1214140"/>
                </a:lnTo>
                <a:lnTo>
                  <a:pt x="2234370" y="1166184"/>
                </a:lnTo>
                <a:lnTo>
                  <a:pt x="2235403" y="1117701"/>
                </a:lnTo>
                <a:lnTo>
                  <a:pt x="2234370" y="1069218"/>
                </a:lnTo>
                <a:lnTo>
                  <a:pt x="2231300" y="1021262"/>
                </a:lnTo>
                <a:lnTo>
                  <a:pt x="2226235" y="973876"/>
                </a:lnTo>
                <a:lnTo>
                  <a:pt x="2219216" y="927102"/>
                </a:lnTo>
                <a:lnTo>
                  <a:pt x="2210285" y="880980"/>
                </a:lnTo>
                <a:lnTo>
                  <a:pt x="2199485" y="835554"/>
                </a:lnTo>
                <a:lnTo>
                  <a:pt x="2186857" y="790865"/>
                </a:lnTo>
                <a:lnTo>
                  <a:pt x="2172444" y="746956"/>
                </a:lnTo>
                <a:lnTo>
                  <a:pt x="2156287" y="703867"/>
                </a:lnTo>
                <a:lnTo>
                  <a:pt x="2138428" y="661641"/>
                </a:lnTo>
                <a:lnTo>
                  <a:pt x="2118909" y="620321"/>
                </a:lnTo>
                <a:lnTo>
                  <a:pt x="2097772" y="579947"/>
                </a:lnTo>
                <a:lnTo>
                  <a:pt x="2075059" y="540563"/>
                </a:lnTo>
                <a:lnTo>
                  <a:pt x="2050812" y="502209"/>
                </a:lnTo>
                <a:lnTo>
                  <a:pt x="2025073" y="464927"/>
                </a:lnTo>
                <a:lnTo>
                  <a:pt x="1997883" y="428761"/>
                </a:lnTo>
                <a:lnTo>
                  <a:pt x="1969286" y="393751"/>
                </a:lnTo>
                <a:lnTo>
                  <a:pt x="1939322" y="359940"/>
                </a:lnTo>
                <a:lnTo>
                  <a:pt x="1908033" y="327369"/>
                </a:lnTo>
                <a:lnTo>
                  <a:pt x="1875462" y="296081"/>
                </a:lnTo>
                <a:lnTo>
                  <a:pt x="1841651" y="266117"/>
                </a:lnTo>
                <a:lnTo>
                  <a:pt x="1806641" y="237519"/>
                </a:lnTo>
                <a:lnTo>
                  <a:pt x="1770475" y="210330"/>
                </a:lnTo>
                <a:lnTo>
                  <a:pt x="1733194" y="184590"/>
                </a:lnTo>
                <a:lnTo>
                  <a:pt x="1694840" y="160343"/>
                </a:lnTo>
                <a:lnTo>
                  <a:pt x="1655455" y="137630"/>
                </a:lnTo>
                <a:lnTo>
                  <a:pt x="1615081" y="116493"/>
                </a:lnTo>
                <a:lnTo>
                  <a:pt x="1573761" y="96975"/>
                </a:lnTo>
                <a:lnTo>
                  <a:pt x="1531535" y="79115"/>
                </a:lnTo>
                <a:lnTo>
                  <a:pt x="1488447" y="62958"/>
                </a:lnTo>
                <a:lnTo>
                  <a:pt x="1444537" y="48545"/>
                </a:lnTo>
                <a:lnTo>
                  <a:pt x="1399848" y="35917"/>
                </a:lnTo>
                <a:lnTo>
                  <a:pt x="1354422" y="25117"/>
                </a:lnTo>
                <a:lnTo>
                  <a:pt x="1308301" y="16187"/>
                </a:lnTo>
                <a:lnTo>
                  <a:pt x="1261526" y="9168"/>
                </a:lnTo>
                <a:lnTo>
                  <a:pt x="1214140" y="4102"/>
                </a:lnTo>
                <a:lnTo>
                  <a:pt x="1166184" y="1032"/>
                </a:lnTo>
                <a:lnTo>
                  <a:pt x="1117701" y="0"/>
                </a:lnTo>
                <a:close/>
              </a:path>
            </a:pathLst>
          </a:custGeom>
          <a:solidFill>
            <a:srgbClr val="30E7FF">
              <a:alpha val="61000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383053" y="3370291"/>
            <a:ext cx="625348" cy="278705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defTabSz="967252">
              <a:spcBef>
                <a:spcPts val="143"/>
              </a:spcBef>
            </a:pPr>
            <a:r>
              <a:rPr sz="1692" b="1" spc="26" dirty="0">
                <a:solidFill>
                  <a:prstClr val="black"/>
                </a:solidFill>
                <a:latin typeface="微软雅黑"/>
                <a:cs typeface="微软雅黑"/>
              </a:rPr>
              <a:t>5GHz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101358" y="4665835"/>
            <a:ext cx="824169" cy="278705"/>
          </a:xfrm>
          <a:prstGeom prst="rect">
            <a:avLst/>
          </a:prstGeom>
        </p:spPr>
        <p:txBody>
          <a:bodyPr vert="horz" wrap="square" lIns="0" tIns="18136" rIns="0" bIns="0" rtlCol="0">
            <a:spAutoFit/>
          </a:bodyPr>
          <a:lstStyle/>
          <a:p>
            <a:pPr marL="13434" defTabSz="967252">
              <a:spcBef>
                <a:spcPts val="143"/>
              </a:spcBef>
            </a:pPr>
            <a:r>
              <a:rPr sz="1692" b="1" spc="21" dirty="0">
                <a:solidFill>
                  <a:prstClr val="black"/>
                </a:solidFill>
                <a:latin typeface="微软雅黑"/>
                <a:cs typeface="微软雅黑"/>
              </a:rPr>
              <a:t>2.4GHz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78794" y="1775516"/>
            <a:ext cx="7402072" cy="4034868"/>
          </a:xfrm>
          <a:custGeom>
            <a:avLst/>
            <a:gdLst/>
            <a:ahLst/>
            <a:cxnLst/>
            <a:rect l="l" t="t" r="r" b="b"/>
            <a:pathLst>
              <a:path w="6997700" h="3814445">
                <a:moveTo>
                  <a:pt x="6997636" y="3814229"/>
                </a:moveTo>
                <a:lnTo>
                  <a:pt x="0" y="3814229"/>
                </a:lnTo>
                <a:lnTo>
                  <a:pt x="0" y="0"/>
                </a:lnTo>
                <a:lnTo>
                  <a:pt x="6997636" y="0"/>
                </a:lnTo>
                <a:lnTo>
                  <a:pt x="6997636" y="3814229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无线自动优化上网不卡</a:t>
            </a:r>
          </a:p>
        </p:txBody>
      </p:sp>
      <p:sp>
        <p:nvSpPr>
          <p:cNvPr id="8" name="object 8"/>
          <p:cNvSpPr/>
          <p:nvPr/>
        </p:nvSpPr>
        <p:spPr>
          <a:xfrm>
            <a:off x="4468820" y="2132772"/>
            <a:ext cx="3320186" cy="3320186"/>
          </a:xfrm>
          <a:custGeom>
            <a:avLst/>
            <a:gdLst/>
            <a:ahLst/>
            <a:cxnLst/>
            <a:rect l="l" t="t" r="r" b="b"/>
            <a:pathLst>
              <a:path w="3138804" h="3138804">
                <a:moveTo>
                  <a:pt x="0" y="1569377"/>
                </a:moveTo>
                <a:lnTo>
                  <a:pt x="719" y="1521396"/>
                </a:lnTo>
                <a:lnTo>
                  <a:pt x="2864" y="1473774"/>
                </a:lnTo>
                <a:lnTo>
                  <a:pt x="6413" y="1426530"/>
                </a:lnTo>
                <a:lnTo>
                  <a:pt x="11347" y="1379686"/>
                </a:lnTo>
                <a:lnTo>
                  <a:pt x="17644" y="1333262"/>
                </a:lnTo>
                <a:lnTo>
                  <a:pt x="25284" y="1287277"/>
                </a:lnTo>
                <a:lnTo>
                  <a:pt x="34247" y="1241754"/>
                </a:lnTo>
                <a:lnTo>
                  <a:pt x="44512" y="1196712"/>
                </a:lnTo>
                <a:lnTo>
                  <a:pt x="56059" y="1152172"/>
                </a:lnTo>
                <a:lnTo>
                  <a:pt x="68866" y="1108154"/>
                </a:lnTo>
                <a:lnTo>
                  <a:pt x="82915" y="1064679"/>
                </a:lnTo>
                <a:lnTo>
                  <a:pt x="98183" y="1021767"/>
                </a:lnTo>
                <a:lnTo>
                  <a:pt x="114651" y="979440"/>
                </a:lnTo>
                <a:lnTo>
                  <a:pt x="132297" y="937717"/>
                </a:lnTo>
                <a:lnTo>
                  <a:pt x="151102" y="896619"/>
                </a:lnTo>
                <a:lnTo>
                  <a:pt x="171046" y="856166"/>
                </a:lnTo>
                <a:lnTo>
                  <a:pt x="192106" y="816379"/>
                </a:lnTo>
                <a:lnTo>
                  <a:pt x="214264" y="777279"/>
                </a:lnTo>
                <a:lnTo>
                  <a:pt x="237497" y="738886"/>
                </a:lnTo>
                <a:lnTo>
                  <a:pt x="261787" y="701220"/>
                </a:lnTo>
                <a:lnTo>
                  <a:pt x="287112" y="664303"/>
                </a:lnTo>
                <a:lnTo>
                  <a:pt x="313452" y="628154"/>
                </a:lnTo>
                <a:lnTo>
                  <a:pt x="340786" y="592794"/>
                </a:lnTo>
                <a:lnTo>
                  <a:pt x="369094" y="558244"/>
                </a:lnTo>
                <a:lnTo>
                  <a:pt x="398355" y="524524"/>
                </a:lnTo>
                <a:lnTo>
                  <a:pt x="428549" y="491655"/>
                </a:lnTo>
                <a:lnTo>
                  <a:pt x="459655" y="459657"/>
                </a:lnTo>
                <a:lnTo>
                  <a:pt x="491653" y="428551"/>
                </a:lnTo>
                <a:lnTo>
                  <a:pt x="524522" y="398357"/>
                </a:lnTo>
                <a:lnTo>
                  <a:pt x="558242" y="369095"/>
                </a:lnTo>
                <a:lnTo>
                  <a:pt x="592792" y="340787"/>
                </a:lnTo>
                <a:lnTo>
                  <a:pt x="628151" y="313453"/>
                </a:lnTo>
                <a:lnTo>
                  <a:pt x="664300" y="287113"/>
                </a:lnTo>
                <a:lnTo>
                  <a:pt x="701217" y="261788"/>
                </a:lnTo>
                <a:lnTo>
                  <a:pt x="738882" y="237498"/>
                </a:lnTo>
                <a:lnTo>
                  <a:pt x="777275" y="214264"/>
                </a:lnTo>
                <a:lnTo>
                  <a:pt x="816375" y="192107"/>
                </a:lnTo>
                <a:lnTo>
                  <a:pt x="856161" y="171046"/>
                </a:lnTo>
                <a:lnTo>
                  <a:pt x="896614" y="151103"/>
                </a:lnTo>
                <a:lnTo>
                  <a:pt x="937712" y="132297"/>
                </a:lnTo>
                <a:lnTo>
                  <a:pt x="979434" y="114651"/>
                </a:lnTo>
                <a:lnTo>
                  <a:pt x="1021761" y="98183"/>
                </a:lnTo>
                <a:lnTo>
                  <a:pt x="1064673" y="82915"/>
                </a:lnTo>
                <a:lnTo>
                  <a:pt x="1108147" y="68866"/>
                </a:lnTo>
                <a:lnTo>
                  <a:pt x="1152164" y="56059"/>
                </a:lnTo>
                <a:lnTo>
                  <a:pt x="1196704" y="44512"/>
                </a:lnTo>
                <a:lnTo>
                  <a:pt x="1241746" y="34247"/>
                </a:lnTo>
                <a:lnTo>
                  <a:pt x="1287268" y="25284"/>
                </a:lnTo>
                <a:lnTo>
                  <a:pt x="1333252" y="17644"/>
                </a:lnTo>
                <a:lnTo>
                  <a:pt x="1379676" y="11347"/>
                </a:lnTo>
                <a:lnTo>
                  <a:pt x="1426520" y="6413"/>
                </a:lnTo>
                <a:lnTo>
                  <a:pt x="1473763" y="2864"/>
                </a:lnTo>
                <a:lnTo>
                  <a:pt x="1521384" y="719"/>
                </a:lnTo>
                <a:lnTo>
                  <a:pt x="1569364" y="0"/>
                </a:lnTo>
                <a:lnTo>
                  <a:pt x="1617344" y="719"/>
                </a:lnTo>
                <a:lnTo>
                  <a:pt x="1664967" y="2864"/>
                </a:lnTo>
                <a:lnTo>
                  <a:pt x="1712210" y="6413"/>
                </a:lnTo>
                <a:lnTo>
                  <a:pt x="1759055" y="11347"/>
                </a:lnTo>
                <a:lnTo>
                  <a:pt x="1805479" y="17644"/>
                </a:lnTo>
                <a:lnTo>
                  <a:pt x="1851464" y="25284"/>
                </a:lnTo>
                <a:lnTo>
                  <a:pt x="1896987" y="34247"/>
                </a:lnTo>
                <a:lnTo>
                  <a:pt x="1942029" y="44512"/>
                </a:lnTo>
                <a:lnTo>
                  <a:pt x="1986570" y="56059"/>
                </a:lnTo>
                <a:lnTo>
                  <a:pt x="2030588" y="68866"/>
                </a:lnTo>
                <a:lnTo>
                  <a:pt x="2074063" y="82915"/>
                </a:lnTo>
                <a:lnTo>
                  <a:pt x="2116975" y="98183"/>
                </a:lnTo>
                <a:lnTo>
                  <a:pt x="2159303" y="114651"/>
                </a:lnTo>
                <a:lnTo>
                  <a:pt x="2201026" y="132297"/>
                </a:lnTo>
                <a:lnTo>
                  <a:pt x="2242124" y="151103"/>
                </a:lnTo>
                <a:lnTo>
                  <a:pt x="2282577" y="171046"/>
                </a:lnTo>
                <a:lnTo>
                  <a:pt x="2322364" y="192107"/>
                </a:lnTo>
                <a:lnTo>
                  <a:pt x="2361465" y="214264"/>
                </a:lnTo>
                <a:lnTo>
                  <a:pt x="2399858" y="237498"/>
                </a:lnTo>
                <a:lnTo>
                  <a:pt x="2437524" y="261788"/>
                </a:lnTo>
                <a:lnTo>
                  <a:pt x="2474442" y="287113"/>
                </a:lnTo>
                <a:lnTo>
                  <a:pt x="2510591" y="313453"/>
                </a:lnTo>
                <a:lnTo>
                  <a:pt x="2545951" y="340787"/>
                </a:lnTo>
                <a:lnTo>
                  <a:pt x="2580502" y="369095"/>
                </a:lnTo>
                <a:lnTo>
                  <a:pt x="2614222" y="398357"/>
                </a:lnTo>
                <a:lnTo>
                  <a:pt x="2647091" y="428551"/>
                </a:lnTo>
                <a:lnTo>
                  <a:pt x="2679090" y="459657"/>
                </a:lnTo>
                <a:lnTo>
                  <a:pt x="2710197" y="491655"/>
                </a:lnTo>
                <a:lnTo>
                  <a:pt x="2740391" y="524524"/>
                </a:lnTo>
                <a:lnTo>
                  <a:pt x="2769653" y="558244"/>
                </a:lnTo>
                <a:lnTo>
                  <a:pt x="2797961" y="592794"/>
                </a:lnTo>
                <a:lnTo>
                  <a:pt x="2825296" y="628154"/>
                </a:lnTo>
                <a:lnTo>
                  <a:pt x="2851636" y="664303"/>
                </a:lnTo>
                <a:lnTo>
                  <a:pt x="2876962" y="701220"/>
                </a:lnTo>
                <a:lnTo>
                  <a:pt x="2901252" y="738886"/>
                </a:lnTo>
                <a:lnTo>
                  <a:pt x="2924486" y="777279"/>
                </a:lnTo>
                <a:lnTo>
                  <a:pt x="2946644" y="816379"/>
                </a:lnTo>
                <a:lnTo>
                  <a:pt x="2967705" y="856166"/>
                </a:lnTo>
                <a:lnTo>
                  <a:pt x="2987648" y="896619"/>
                </a:lnTo>
                <a:lnTo>
                  <a:pt x="3006454" y="937717"/>
                </a:lnTo>
                <a:lnTo>
                  <a:pt x="3024101" y="979440"/>
                </a:lnTo>
                <a:lnTo>
                  <a:pt x="3040569" y="1021767"/>
                </a:lnTo>
                <a:lnTo>
                  <a:pt x="3055837" y="1064679"/>
                </a:lnTo>
                <a:lnTo>
                  <a:pt x="3069886" y="1108154"/>
                </a:lnTo>
                <a:lnTo>
                  <a:pt x="3082694" y="1152172"/>
                </a:lnTo>
                <a:lnTo>
                  <a:pt x="3094240" y="1196712"/>
                </a:lnTo>
                <a:lnTo>
                  <a:pt x="3104506" y="1241754"/>
                </a:lnTo>
                <a:lnTo>
                  <a:pt x="3113469" y="1287277"/>
                </a:lnTo>
                <a:lnTo>
                  <a:pt x="3121109" y="1333262"/>
                </a:lnTo>
                <a:lnTo>
                  <a:pt x="3127406" y="1379686"/>
                </a:lnTo>
                <a:lnTo>
                  <a:pt x="3132340" y="1426530"/>
                </a:lnTo>
                <a:lnTo>
                  <a:pt x="3135890" y="1473774"/>
                </a:lnTo>
                <a:lnTo>
                  <a:pt x="3138034" y="1521396"/>
                </a:lnTo>
                <a:lnTo>
                  <a:pt x="3138754" y="1569377"/>
                </a:lnTo>
                <a:lnTo>
                  <a:pt x="3138034" y="1617357"/>
                </a:lnTo>
                <a:lnTo>
                  <a:pt x="3135890" y="1664979"/>
                </a:lnTo>
                <a:lnTo>
                  <a:pt x="3132340" y="1712223"/>
                </a:lnTo>
                <a:lnTo>
                  <a:pt x="3127406" y="1759067"/>
                </a:lnTo>
                <a:lnTo>
                  <a:pt x="3121109" y="1805492"/>
                </a:lnTo>
                <a:lnTo>
                  <a:pt x="3113469" y="1851476"/>
                </a:lnTo>
                <a:lnTo>
                  <a:pt x="3104506" y="1896999"/>
                </a:lnTo>
                <a:lnTo>
                  <a:pt x="3094240" y="1942041"/>
                </a:lnTo>
                <a:lnTo>
                  <a:pt x="3082694" y="1986581"/>
                </a:lnTo>
                <a:lnTo>
                  <a:pt x="3069886" y="2030599"/>
                </a:lnTo>
                <a:lnTo>
                  <a:pt x="3055837" y="2074074"/>
                </a:lnTo>
                <a:lnTo>
                  <a:pt x="3040569" y="2116986"/>
                </a:lnTo>
                <a:lnTo>
                  <a:pt x="3024101" y="2159313"/>
                </a:lnTo>
                <a:lnTo>
                  <a:pt x="3006454" y="2201036"/>
                </a:lnTo>
                <a:lnTo>
                  <a:pt x="2987648" y="2242135"/>
                </a:lnTo>
                <a:lnTo>
                  <a:pt x="2967705" y="2282587"/>
                </a:lnTo>
                <a:lnTo>
                  <a:pt x="2946644" y="2322374"/>
                </a:lnTo>
                <a:lnTo>
                  <a:pt x="2924486" y="2361474"/>
                </a:lnTo>
                <a:lnTo>
                  <a:pt x="2901252" y="2399867"/>
                </a:lnTo>
                <a:lnTo>
                  <a:pt x="2876962" y="2437533"/>
                </a:lnTo>
                <a:lnTo>
                  <a:pt x="2851636" y="2474450"/>
                </a:lnTo>
                <a:lnTo>
                  <a:pt x="2825296" y="2510599"/>
                </a:lnTo>
                <a:lnTo>
                  <a:pt x="2797961" y="2545959"/>
                </a:lnTo>
                <a:lnTo>
                  <a:pt x="2769653" y="2580509"/>
                </a:lnTo>
                <a:lnTo>
                  <a:pt x="2740391" y="2614229"/>
                </a:lnTo>
                <a:lnTo>
                  <a:pt x="2710197" y="2647098"/>
                </a:lnTo>
                <a:lnTo>
                  <a:pt x="2679090" y="2679096"/>
                </a:lnTo>
                <a:lnTo>
                  <a:pt x="2647091" y="2710203"/>
                </a:lnTo>
                <a:lnTo>
                  <a:pt x="2614222" y="2740397"/>
                </a:lnTo>
                <a:lnTo>
                  <a:pt x="2580502" y="2769658"/>
                </a:lnTo>
                <a:lnTo>
                  <a:pt x="2545951" y="2797966"/>
                </a:lnTo>
                <a:lnTo>
                  <a:pt x="2510591" y="2825300"/>
                </a:lnTo>
                <a:lnTo>
                  <a:pt x="2474442" y="2851640"/>
                </a:lnTo>
                <a:lnTo>
                  <a:pt x="2437524" y="2876965"/>
                </a:lnTo>
                <a:lnTo>
                  <a:pt x="2399858" y="2901255"/>
                </a:lnTo>
                <a:lnTo>
                  <a:pt x="2361465" y="2924489"/>
                </a:lnTo>
                <a:lnTo>
                  <a:pt x="2322364" y="2946647"/>
                </a:lnTo>
                <a:lnTo>
                  <a:pt x="2282577" y="2967707"/>
                </a:lnTo>
                <a:lnTo>
                  <a:pt x="2242124" y="2987650"/>
                </a:lnTo>
                <a:lnTo>
                  <a:pt x="2201026" y="3006456"/>
                </a:lnTo>
                <a:lnTo>
                  <a:pt x="2159303" y="3024102"/>
                </a:lnTo>
                <a:lnTo>
                  <a:pt x="2116975" y="3040570"/>
                </a:lnTo>
                <a:lnTo>
                  <a:pt x="2074063" y="3055839"/>
                </a:lnTo>
                <a:lnTo>
                  <a:pt x="2030588" y="3069887"/>
                </a:lnTo>
                <a:lnTo>
                  <a:pt x="1986570" y="3082694"/>
                </a:lnTo>
                <a:lnTo>
                  <a:pt x="1942029" y="3094241"/>
                </a:lnTo>
                <a:lnTo>
                  <a:pt x="1896987" y="3104506"/>
                </a:lnTo>
                <a:lnTo>
                  <a:pt x="1851464" y="3113469"/>
                </a:lnTo>
                <a:lnTo>
                  <a:pt x="1805479" y="3121109"/>
                </a:lnTo>
                <a:lnTo>
                  <a:pt x="1759055" y="3127407"/>
                </a:lnTo>
                <a:lnTo>
                  <a:pt x="1712210" y="3132340"/>
                </a:lnTo>
                <a:lnTo>
                  <a:pt x="1664967" y="3135890"/>
                </a:lnTo>
                <a:lnTo>
                  <a:pt x="1617344" y="3138034"/>
                </a:lnTo>
                <a:lnTo>
                  <a:pt x="1569364" y="3138754"/>
                </a:lnTo>
                <a:lnTo>
                  <a:pt x="1521384" y="3138034"/>
                </a:lnTo>
                <a:lnTo>
                  <a:pt x="1473763" y="3135890"/>
                </a:lnTo>
                <a:lnTo>
                  <a:pt x="1426520" y="3132340"/>
                </a:lnTo>
                <a:lnTo>
                  <a:pt x="1379676" y="3127407"/>
                </a:lnTo>
                <a:lnTo>
                  <a:pt x="1333252" y="3121109"/>
                </a:lnTo>
                <a:lnTo>
                  <a:pt x="1287268" y="3113469"/>
                </a:lnTo>
                <a:lnTo>
                  <a:pt x="1241746" y="3104506"/>
                </a:lnTo>
                <a:lnTo>
                  <a:pt x="1196704" y="3094241"/>
                </a:lnTo>
                <a:lnTo>
                  <a:pt x="1152164" y="3082694"/>
                </a:lnTo>
                <a:lnTo>
                  <a:pt x="1108147" y="3069887"/>
                </a:lnTo>
                <a:lnTo>
                  <a:pt x="1064673" y="3055839"/>
                </a:lnTo>
                <a:lnTo>
                  <a:pt x="1021761" y="3040570"/>
                </a:lnTo>
                <a:lnTo>
                  <a:pt x="979434" y="3024102"/>
                </a:lnTo>
                <a:lnTo>
                  <a:pt x="937712" y="3006456"/>
                </a:lnTo>
                <a:lnTo>
                  <a:pt x="896614" y="2987650"/>
                </a:lnTo>
                <a:lnTo>
                  <a:pt x="856161" y="2967707"/>
                </a:lnTo>
                <a:lnTo>
                  <a:pt x="816375" y="2946647"/>
                </a:lnTo>
                <a:lnTo>
                  <a:pt x="777275" y="2924489"/>
                </a:lnTo>
                <a:lnTo>
                  <a:pt x="738882" y="2901255"/>
                </a:lnTo>
                <a:lnTo>
                  <a:pt x="701217" y="2876965"/>
                </a:lnTo>
                <a:lnTo>
                  <a:pt x="664300" y="2851640"/>
                </a:lnTo>
                <a:lnTo>
                  <a:pt x="628151" y="2825300"/>
                </a:lnTo>
                <a:lnTo>
                  <a:pt x="592792" y="2797966"/>
                </a:lnTo>
                <a:lnTo>
                  <a:pt x="558242" y="2769658"/>
                </a:lnTo>
                <a:lnTo>
                  <a:pt x="524522" y="2740397"/>
                </a:lnTo>
                <a:lnTo>
                  <a:pt x="491653" y="2710203"/>
                </a:lnTo>
                <a:lnTo>
                  <a:pt x="459655" y="2679096"/>
                </a:lnTo>
                <a:lnTo>
                  <a:pt x="428549" y="2647098"/>
                </a:lnTo>
                <a:lnTo>
                  <a:pt x="398355" y="2614229"/>
                </a:lnTo>
                <a:lnTo>
                  <a:pt x="369094" y="2580509"/>
                </a:lnTo>
                <a:lnTo>
                  <a:pt x="340786" y="2545959"/>
                </a:lnTo>
                <a:lnTo>
                  <a:pt x="313452" y="2510599"/>
                </a:lnTo>
                <a:lnTo>
                  <a:pt x="287112" y="2474450"/>
                </a:lnTo>
                <a:lnTo>
                  <a:pt x="261787" y="2437533"/>
                </a:lnTo>
                <a:lnTo>
                  <a:pt x="237497" y="2399867"/>
                </a:lnTo>
                <a:lnTo>
                  <a:pt x="214264" y="2361474"/>
                </a:lnTo>
                <a:lnTo>
                  <a:pt x="192106" y="2322374"/>
                </a:lnTo>
                <a:lnTo>
                  <a:pt x="171046" y="2282587"/>
                </a:lnTo>
                <a:lnTo>
                  <a:pt x="151102" y="2242135"/>
                </a:lnTo>
                <a:lnTo>
                  <a:pt x="132297" y="2201036"/>
                </a:lnTo>
                <a:lnTo>
                  <a:pt x="114651" y="2159313"/>
                </a:lnTo>
                <a:lnTo>
                  <a:pt x="98183" y="2116986"/>
                </a:lnTo>
                <a:lnTo>
                  <a:pt x="82915" y="2074074"/>
                </a:lnTo>
                <a:lnTo>
                  <a:pt x="68866" y="2030599"/>
                </a:lnTo>
                <a:lnTo>
                  <a:pt x="56059" y="1986581"/>
                </a:lnTo>
                <a:lnTo>
                  <a:pt x="44512" y="1942041"/>
                </a:lnTo>
                <a:lnTo>
                  <a:pt x="34247" y="1896999"/>
                </a:lnTo>
                <a:lnTo>
                  <a:pt x="25284" y="1851476"/>
                </a:lnTo>
                <a:lnTo>
                  <a:pt x="17644" y="1805492"/>
                </a:lnTo>
                <a:lnTo>
                  <a:pt x="11347" y="1759067"/>
                </a:lnTo>
                <a:lnTo>
                  <a:pt x="6413" y="1712223"/>
                </a:lnTo>
                <a:lnTo>
                  <a:pt x="2864" y="1664979"/>
                </a:lnTo>
                <a:lnTo>
                  <a:pt x="719" y="1617357"/>
                </a:lnTo>
                <a:lnTo>
                  <a:pt x="0" y="1569377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824084" y="2780102"/>
            <a:ext cx="609899" cy="376821"/>
          </a:xfrm>
          <a:custGeom>
            <a:avLst/>
            <a:gdLst/>
            <a:ahLst/>
            <a:cxnLst/>
            <a:rect l="l" t="t" r="r" b="b"/>
            <a:pathLst>
              <a:path w="576579" h="356235">
                <a:moveTo>
                  <a:pt x="511911" y="0"/>
                </a:moveTo>
                <a:lnTo>
                  <a:pt x="64376" y="0"/>
                </a:lnTo>
                <a:lnTo>
                  <a:pt x="64376" y="294525"/>
                </a:lnTo>
                <a:lnTo>
                  <a:pt x="511911" y="294525"/>
                </a:lnTo>
                <a:lnTo>
                  <a:pt x="511911" y="261137"/>
                </a:lnTo>
                <a:lnTo>
                  <a:pt x="98005" y="261137"/>
                </a:lnTo>
                <a:lnTo>
                  <a:pt x="98005" y="33566"/>
                </a:lnTo>
                <a:lnTo>
                  <a:pt x="511911" y="33566"/>
                </a:lnTo>
                <a:lnTo>
                  <a:pt x="511911" y="0"/>
                </a:lnTo>
                <a:close/>
              </a:path>
              <a:path w="576579" h="356235">
                <a:moveTo>
                  <a:pt x="511911" y="33566"/>
                </a:moveTo>
                <a:lnTo>
                  <a:pt x="478459" y="33566"/>
                </a:lnTo>
                <a:lnTo>
                  <a:pt x="478459" y="261137"/>
                </a:lnTo>
                <a:lnTo>
                  <a:pt x="511911" y="261137"/>
                </a:lnTo>
                <a:lnTo>
                  <a:pt x="511911" y="33566"/>
                </a:lnTo>
                <a:close/>
              </a:path>
              <a:path w="576579" h="356235">
                <a:moveTo>
                  <a:pt x="511924" y="308152"/>
                </a:moveTo>
                <a:lnTo>
                  <a:pt x="64363" y="308152"/>
                </a:lnTo>
                <a:lnTo>
                  <a:pt x="0" y="311403"/>
                </a:lnTo>
                <a:lnTo>
                  <a:pt x="0" y="355714"/>
                </a:lnTo>
                <a:lnTo>
                  <a:pt x="576287" y="355714"/>
                </a:lnTo>
                <a:lnTo>
                  <a:pt x="576287" y="337312"/>
                </a:lnTo>
                <a:lnTo>
                  <a:pt x="217309" y="337312"/>
                </a:lnTo>
                <a:lnTo>
                  <a:pt x="217309" y="328447"/>
                </a:lnTo>
                <a:lnTo>
                  <a:pt x="576287" y="328447"/>
                </a:lnTo>
                <a:lnTo>
                  <a:pt x="576287" y="311403"/>
                </a:lnTo>
                <a:lnTo>
                  <a:pt x="511924" y="308152"/>
                </a:lnTo>
                <a:close/>
              </a:path>
              <a:path w="576579" h="356235">
                <a:moveTo>
                  <a:pt x="576287" y="328447"/>
                </a:moveTo>
                <a:lnTo>
                  <a:pt x="351485" y="328447"/>
                </a:lnTo>
                <a:lnTo>
                  <a:pt x="351485" y="337312"/>
                </a:lnTo>
                <a:lnTo>
                  <a:pt x="576287" y="337312"/>
                </a:lnTo>
                <a:lnTo>
                  <a:pt x="576287" y="3284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740494" y="2464439"/>
            <a:ext cx="2350930" cy="2350930"/>
          </a:xfrm>
          <a:custGeom>
            <a:avLst/>
            <a:gdLst/>
            <a:ahLst/>
            <a:cxnLst/>
            <a:rect l="l" t="t" r="r" b="b"/>
            <a:pathLst>
              <a:path w="2222500" h="2222500">
                <a:moveTo>
                  <a:pt x="0" y="1110945"/>
                </a:moveTo>
                <a:lnTo>
                  <a:pt x="1026" y="1062754"/>
                </a:lnTo>
                <a:lnTo>
                  <a:pt x="4077" y="1015087"/>
                </a:lnTo>
                <a:lnTo>
                  <a:pt x="9112" y="967987"/>
                </a:lnTo>
                <a:lnTo>
                  <a:pt x="16088" y="921495"/>
                </a:lnTo>
                <a:lnTo>
                  <a:pt x="24965" y="875652"/>
                </a:lnTo>
                <a:lnTo>
                  <a:pt x="35699" y="830500"/>
                </a:lnTo>
                <a:lnTo>
                  <a:pt x="48250" y="786081"/>
                </a:lnTo>
                <a:lnTo>
                  <a:pt x="62577" y="742436"/>
                </a:lnTo>
                <a:lnTo>
                  <a:pt x="78636" y="699608"/>
                </a:lnTo>
                <a:lnTo>
                  <a:pt x="96387" y="657638"/>
                </a:lnTo>
                <a:lnTo>
                  <a:pt x="115787" y="616567"/>
                </a:lnTo>
                <a:lnTo>
                  <a:pt x="136796" y="576437"/>
                </a:lnTo>
                <a:lnTo>
                  <a:pt x="159372" y="537290"/>
                </a:lnTo>
                <a:lnTo>
                  <a:pt x="183472" y="499168"/>
                </a:lnTo>
                <a:lnTo>
                  <a:pt x="209055" y="462113"/>
                </a:lnTo>
                <a:lnTo>
                  <a:pt x="236080" y="426165"/>
                </a:lnTo>
                <a:lnTo>
                  <a:pt x="264505" y="391367"/>
                </a:lnTo>
                <a:lnTo>
                  <a:pt x="294287" y="357760"/>
                </a:lnTo>
                <a:lnTo>
                  <a:pt x="325386" y="325386"/>
                </a:lnTo>
                <a:lnTo>
                  <a:pt x="357760" y="294287"/>
                </a:lnTo>
                <a:lnTo>
                  <a:pt x="391367" y="264505"/>
                </a:lnTo>
                <a:lnTo>
                  <a:pt x="426165" y="236080"/>
                </a:lnTo>
                <a:lnTo>
                  <a:pt x="462113" y="209055"/>
                </a:lnTo>
                <a:lnTo>
                  <a:pt x="499168" y="183472"/>
                </a:lnTo>
                <a:lnTo>
                  <a:pt x="537290" y="159372"/>
                </a:lnTo>
                <a:lnTo>
                  <a:pt x="576437" y="136796"/>
                </a:lnTo>
                <a:lnTo>
                  <a:pt x="616567" y="115787"/>
                </a:lnTo>
                <a:lnTo>
                  <a:pt x="657638" y="96387"/>
                </a:lnTo>
                <a:lnTo>
                  <a:pt x="699608" y="78636"/>
                </a:lnTo>
                <a:lnTo>
                  <a:pt x="742436" y="62577"/>
                </a:lnTo>
                <a:lnTo>
                  <a:pt x="786081" y="48250"/>
                </a:lnTo>
                <a:lnTo>
                  <a:pt x="830500" y="35699"/>
                </a:lnTo>
                <a:lnTo>
                  <a:pt x="875652" y="24965"/>
                </a:lnTo>
                <a:lnTo>
                  <a:pt x="921495" y="16088"/>
                </a:lnTo>
                <a:lnTo>
                  <a:pt x="967987" y="9112"/>
                </a:lnTo>
                <a:lnTo>
                  <a:pt x="1015087" y="4077"/>
                </a:lnTo>
                <a:lnTo>
                  <a:pt x="1062754" y="1026"/>
                </a:lnTo>
                <a:lnTo>
                  <a:pt x="1110945" y="0"/>
                </a:lnTo>
                <a:lnTo>
                  <a:pt x="1159135" y="1026"/>
                </a:lnTo>
                <a:lnTo>
                  <a:pt x="1206800" y="4077"/>
                </a:lnTo>
                <a:lnTo>
                  <a:pt x="1253899" y="9112"/>
                </a:lnTo>
                <a:lnTo>
                  <a:pt x="1300391" y="16088"/>
                </a:lnTo>
                <a:lnTo>
                  <a:pt x="1346233" y="24965"/>
                </a:lnTo>
                <a:lnTo>
                  <a:pt x="1391384" y="35699"/>
                </a:lnTo>
                <a:lnTo>
                  <a:pt x="1435803" y="48250"/>
                </a:lnTo>
                <a:lnTo>
                  <a:pt x="1479447" y="62577"/>
                </a:lnTo>
                <a:lnTo>
                  <a:pt x="1522274" y="78636"/>
                </a:lnTo>
                <a:lnTo>
                  <a:pt x="1564244" y="96387"/>
                </a:lnTo>
                <a:lnTo>
                  <a:pt x="1605315" y="115787"/>
                </a:lnTo>
                <a:lnTo>
                  <a:pt x="1645444" y="136796"/>
                </a:lnTo>
                <a:lnTo>
                  <a:pt x="1684590" y="159372"/>
                </a:lnTo>
                <a:lnTo>
                  <a:pt x="1722712" y="183472"/>
                </a:lnTo>
                <a:lnTo>
                  <a:pt x="1759767" y="209055"/>
                </a:lnTo>
                <a:lnTo>
                  <a:pt x="1795714" y="236080"/>
                </a:lnTo>
                <a:lnTo>
                  <a:pt x="1830512" y="264505"/>
                </a:lnTo>
                <a:lnTo>
                  <a:pt x="1864119" y="294287"/>
                </a:lnTo>
                <a:lnTo>
                  <a:pt x="1896492" y="325386"/>
                </a:lnTo>
                <a:lnTo>
                  <a:pt x="1927591" y="357760"/>
                </a:lnTo>
                <a:lnTo>
                  <a:pt x="1957373" y="391367"/>
                </a:lnTo>
                <a:lnTo>
                  <a:pt x="1985798" y="426165"/>
                </a:lnTo>
                <a:lnTo>
                  <a:pt x="2012822" y="462113"/>
                </a:lnTo>
                <a:lnTo>
                  <a:pt x="2038405" y="499168"/>
                </a:lnTo>
                <a:lnTo>
                  <a:pt x="2062505" y="537290"/>
                </a:lnTo>
                <a:lnTo>
                  <a:pt x="2085081" y="576437"/>
                </a:lnTo>
                <a:lnTo>
                  <a:pt x="2106090" y="616567"/>
                </a:lnTo>
                <a:lnTo>
                  <a:pt x="2125490" y="657638"/>
                </a:lnTo>
                <a:lnTo>
                  <a:pt x="2143241" y="699608"/>
                </a:lnTo>
                <a:lnTo>
                  <a:pt x="2159300" y="742436"/>
                </a:lnTo>
                <a:lnTo>
                  <a:pt x="2173626" y="786081"/>
                </a:lnTo>
                <a:lnTo>
                  <a:pt x="2186177" y="830500"/>
                </a:lnTo>
                <a:lnTo>
                  <a:pt x="2196912" y="875652"/>
                </a:lnTo>
                <a:lnTo>
                  <a:pt x="2205788" y="921495"/>
                </a:lnTo>
                <a:lnTo>
                  <a:pt x="2212765" y="967987"/>
                </a:lnTo>
                <a:lnTo>
                  <a:pt x="2217799" y="1015087"/>
                </a:lnTo>
                <a:lnTo>
                  <a:pt x="2220851" y="1062754"/>
                </a:lnTo>
                <a:lnTo>
                  <a:pt x="2221877" y="1110945"/>
                </a:lnTo>
                <a:lnTo>
                  <a:pt x="2220851" y="1159136"/>
                </a:lnTo>
                <a:lnTo>
                  <a:pt x="2217799" y="1206802"/>
                </a:lnTo>
                <a:lnTo>
                  <a:pt x="2212765" y="1253902"/>
                </a:lnTo>
                <a:lnTo>
                  <a:pt x="2205788" y="1300395"/>
                </a:lnTo>
                <a:lnTo>
                  <a:pt x="2196912" y="1346238"/>
                </a:lnTo>
                <a:lnTo>
                  <a:pt x="2186177" y="1391390"/>
                </a:lnTo>
                <a:lnTo>
                  <a:pt x="2173626" y="1435809"/>
                </a:lnTo>
                <a:lnTo>
                  <a:pt x="2159300" y="1479453"/>
                </a:lnTo>
                <a:lnTo>
                  <a:pt x="2143241" y="1522281"/>
                </a:lnTo>
                <a:lnTo>
                  <a:pt x="2125490" y="1564252"/>
                </a:lnTo>
                <a:lnTo>
                  <a:pt x="2106090" y="1605323"/>
                </a:lnTo>
                <a:lnTo>
                  <a:pt x="2085081" y="1645452"/>
                </a:lnTo>
                <a:lnTo>
                  <a:pt x="2062505" y="1684599"/>
                </a:lnTo>
                <a:lnTo>
                  <a:pt x="2038405" y="1722721"/>
                </a:lnTo>
                <a:lnTo>
                  <a:pt x="2012822" y="1759777"/>
                </a:lnTo>
                <a:lnTo>
                  <a:pt x="1985798" y="1795725"/>
                </a:lnTo>
                <a:lnTo>
                  <a:pt x="1957373" y="1830523"/>
                </a:lnTo>
                <a:lnTo>
                  <a:pt x="1927591" y="1864129"/>
                </a:lnTo>
                <a:lnTo>
                  <a:pt x="1896492" y="1896503"/>
                </a:lnTo>
                <a:lnTo>
                  <a:pt x="1864119" y="1927602"/>
                </a:lnTo>
                <a:lnTo>
                  <a:pt x="1830512" y="1957385"/>
                </a:lnTo>
                <a:lnTo>
                  <a:pt x="1795714" y="1985809"/>
                </a:lnTo>
                <a:lnTo>
                  <a:pt x="1759767" y="2012834"/>
                </a:lnTo>
                <a:lnTo>
                  <a:pt x="1722712" y="2038417"/>
                </a:lnTo>
                <a:lnTo>
                  <a:pt x="1684590" y="2062518"/>
                </a:lnTo>
                <a:lnTo>
                  <a:pt x="1645444" y="2085093"/>
                </a:lnTo>
                <a:lnTo>
                  <a:pt x="1605315" y="2106102"/>
                </a:lnTo>
                <a:lnTo>
                  <a:pt x="1564244" y="2125503"/>
                </a:lnTo>
                <a:lnTo>
                  <a:pt x="1522274" y="2143254"/>
                </a:lnTo>
                <a:lnTo>
                  <a:pt x="1479447" y="2159313"/>
                </a:lnTo>
                <a:lnTo>
                  <a:pt x="1435803" y="2173639"/>
                </a:lnTo>
                <a:lnTo>
                  <a:pt x="1391384" y="2186190"/>
                </a:lnTo>
                <a:lnTo>
                  <a:pt x="1346233" y="2196925"/>
                </a:lnTo>
                <a:lnTo>
                  <a:pt x="1300391" y="2205801"/>
                </a:lnTo>
                <a:lnTo>
                  <a:pt x="1253899" y="2212777"/>
                </a:lnTo>
                <a:lnTo>
                  <a:pt x="1206800" y="2217812"/>
                </a:lnTo>
                <a:lnTo>
                  <a:pt x="1159135" y="2220864"/>
                </a:lnTo>
                <a:lnTo>
                  <a:pt x="1110945" y="2221890"/>
                </a:lnTo>
                <a:lnTo>
                  <a:pt x="1062754" y="2220864"/>
                </a:lnTo>
                <a:lnTo>
                  <a:pt x="1015087" y="2217812"/>
                </a:lnTo>
                <a:lnTo>
                  <a:pt x="967987" y="2212777"/>
                </a:lnTo>
                <a:lnTo>
                  <a:pt x="921495" y="2205801"/>
                </a:lnTo>
                <a:lnTo>
                  <a:pt x="875652" y="2196925"/>
                </a:lnTo>
                <a:lnTo>
                  <a:pt x="830500" y="2186190"/>
                </a:lnTo>
                <a:lnTo>
                  <a:pt x="786081" y="2173639"/>
                </a:lnTo>
                <a:lnTo>
                  <a:pt x="742436" y="2159313"/>
                </a:lnTo>
                <a:lnTo>
                  <a:pt x="699608" y="2143254"/>
                </a:lnTo>
                <a:lnTo>
                  <a:pt x="657638" y="2125503"/>
                </a:lnTo>
                <a:lnTo>
                  <a:pt x="616567" y="2106102"/>
                </a:lnTo>
                <a:lnTo>
                  <a:pt x="576437" y="2085093"/>
                </a:lnTo>
                <a:lnTo>
                  <a:pt x="537290" y="2062518"/>
                </a:lnTo>
                <a:lnTo>
                  <a:pt x="499168" y="2038417"/>
                </a:lnTo>
                <a:lnTo>
                  <a:pt x="462113" y="2012834"/>
                </a:lnTo>
                <a:lnTo>
                  <a:pt x="426165" y="1985809"/>
                </a:lnTo>
                <a:lnTo>
                  <a:pt x="391367" y="1957385"/>
                </a:lnTo>
                <a:lnTo>
                  <a:pt x="357760" y="1927602"/>
                </a:lnTo>
                <a:lnTo>
                  <a:pt x="325386" y="1896503"/>
                </a:lnTo>
                <a:lnTo>
                  <a:pt x="294287" y="1864129"/>
                </a:lnTo>
                <a:lnTo>
                  <a:pt x="264505" y="1830523"/>
                </a:lnTo>
                <a:lnTo>
                  <a:pt x="236080" y="1795725"/>
                </a:lnTo>
                <a:lnTo>
                  <a:pt x="209055" y="1759777"/>
                </a:lnTo>
                <a:lnTo>
                  <a:pt x="183472" y="1722721"/>
                </a:lnTo>
                <a:lnTo>
                  <a:pt x="159372" y="1684599"/>
                </a:lnTo>
                <a:lnTo>
                  <a:pt x="136796" y="1645452"/>
                </a:lnTo>
                <a:lnTo>
                  <a:pt x="115787" y="1605323"/>
                </a:lnTo>
                <a:lnTo>
                  <a:pt x="96387" y="1564252"/>
                </a:lnTo>
                <a:lnTo>
                  <a:pt x="78636" y="1522281"/>
                </a:lnTo>
                <a:lnTo>
                  <a:pt x="62577" y="1479453"/>
                </a:lnTo>
                <a:lnTo>
                  <a:pt x="48250" y="1435809"/>
                </a:lnTo>
                <a:lnTo>
                  <a:pt x="35699" y="1391390"/>
                </a:lnTo>
                <a:lnTo>
                  <a:pt x="24965" y="1346238"/>
                </a:lnTo>
                <a:lnTo>
                  <a:pt x="16088" y="1300395"/>
                </a:lnTo>
                <a:lnTo>
                  <a:pt x="9112" y="1253902"/>
                </a:lnTo>
                <a:lnTo>
                  <a:pt x="4077" y="1206802"/>
                </a:lnTo>
                <a:lnTo>
                  <a:pt x="1026" y="1159136"/>
                </a:lnTo>
                <a:lnTo>
                  <a:pt x="0" y="1110945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9610842" y="2780102"/>
            <a:ext cx="609899" cy="376821"/>
          </a:xfrm>
          <a:custGeom>
            <a:avLst/>
            <a:gdLst/>
            <a:ahLst/>
            <a:cxnLst/>
            <a:rect l="l" t="t" r="r" b="b"/>
            <a:pathLst>
              <a:path w="576579" h="356235">
                <a:moveTo>
                  <a:pt x="511911" y="0"/>
                </a:moveTo>
                <a:lnTo>
                  <a:pt x="64376" y="0"/>
                </a:lnTo>
                <a:lnTo>
                  <a:pt x="64376" y="294525"/>
                </a:lnTo>
                <a:lnTo>
                  <a:pt x="511911" y="294525"/>
                </a:lnTo>
                <a:lnTo>
                  <a:pt x="511911" y="261137"/>
                </a:lnTo>
                <a:lnTo>
                  <a:pt x="97993" y="261137"/>
                </a:lnTo>
                <a:lnTo>
                  <a:pt x="97993" y="33566"/>
                </a:lnTo>
                <a:lnTo>
                  <a:pt x="511911" y="33566"/>
                </a:lnTo>
                <a:lnTo>
                  <a:pt x="511911" y="0"/>
                </a:lnTo>
                <a:close/>
              </a:path>
              <a:path w="576579" h="356235">
                <a:moveTo>
                  <a:pt x="511911" y="33566"/>
                </a:moveTo>
                <a:lnTo>
                  <a:pt x="478447" y="33566"/>
                </a:lnTo>
                <a:lnTo>
                  <a:pt x="478447" y="261137"/>
                </a:lnTo>
                <a:lnTo>
                  <a:pt x="511911" y="261137"/>
                </a:lnTo>
                <a:lnTo>
                  <a:pt x="511911" y="33566"/>
                </a:lnTo>
                <a:close/>
              </a:path>
              <a:path w="576579" h="356235">
                <a:moveTo>
                  <a:pt x="511924" y="308152"/>
                </a:moveTo>
                <a:lnTo>
                  <a:pt x="64350" y="308152"/>
                </a:lnTo>
                <a:lnTo>
                  <a:pt x="0" y="311403"/>
                </a:lnTo>
                <a:lnTo>
                  <a:pt x="0" y="355714"/>
                </a:lnTo>
                <a:lnTo>
                  <a:pt x="576287" y="355714"/>
                </a:lnTo>
                <a:lnTo>
                  <a:pt x="576287" y="337312"/>
                </a:lnTo>
                <a:lnTo>
                  <a:pt x="217297" y="337312"/>
                </a:lnTo>
                <a:lnTo>
                  <a:pt x="217297" y="328447"/>
                </a:lnTo>
                <a:lnTo>
                  <a:pt x="576287" y="328447"/>
                </a:lnTo>
                <a:lnTo>
                  <a:pt x="576287" y="311403"/>
                </a:lnTo>
                <a:lnTo>
                  <a:pt x="511924" y="308152"/>
                </a:lnTo>
                <a:close/>
              </a:path>
              <a:path w="576579" h="356235">
                <a:moveTo>
                  <a:pt x="576287" y="328447"/>
                </a:moveTo>
                <a:lnTo>
                  <a:pt x="351472" y="328447"/>
                </a:lnTo>
                <a:lnTo>
                  <a:pt x="351472" y="337312"/>
                </a:lnTo>
                <a:lnTo>
                  <a:pt x="576287" y="337312"/>
                </a:lnTo>
                <a:lnTo>
                  <a:pt x="576287" y="32844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743527" y="3529643"/>
            <a:ext cx="771105" cy="526608"/>
          </a:xfrm>
          <a:custGeom>
            <a:avLst/>
            <a:gdLst/>
            <a:ahLst/>
            <a:cxnLst/>
            <a:rect l="l" t="t" r="r" b="b"/>
            <a:pathLst>
              <a:path w="728979" h="497839">
                <a:moveTo>
                  <a:pt x="102488" y="291845"/>
                </a:moveTo>
                <a:lnTo>
                  <a:pt x="62814" y="299859"/>
                </a:lnTo>
                <a:lnTo>
                  <a:pt x="17557" y="337170"/>
                </a:lnTo>
                <a:lnTo>
                  <a:pt x="0" y="394741"/>
                </a:lnTo>
                <a:lnTo>
                  <a:pt x="8077" y="434805"/>
                </a:lnTo>
                <a:lnTo>
                  <a:pt x="30113" y="467510"/>
                </a:lnTo>
                <a:lnTo>
                  <a:pt x="62809" y="489555"/>
                </a:lnTo>
                <a:lnTo>
                  <a:pt x="102869" y="497636"/>
                </a:lnTo>
                <a:lnTo>
                  <a:pt x="625678" y="497636"/>
                </a:lnTo>
                <a:lnTo>
                  <a:pt x="665737" y="489555"/>
                </a:lnTo>
                <a:lnTo>
                  <a:pt x="671932" y="485381"/>
                </a:lnTo>
                <a:lnTo>
                  <a:pt x="102869" y="485381"/>
                </a:lnTo>
                <a:lnTo>
                  <a:pt x="67594" y="478257"/>
                </a:lnTo>
                <a:lnTo>
                  <a:pt x="38787" y="458830"/>
                </a:lnTo>
                <a:lnTo>
                  <a:pt x="19364" y="430019"/>
                </a:lnTo>
                <a:lnTo>
                  <a:pt x="12242" y="394741"/>
                </a:lnTo>
                <a:lnTo>
                  <a:pt x="19364" y="359456"/>
                </a:lnTo>
                <a:lnTo>
                  <a:pt x="38787" y="330641"/>
                </a:lnTo>
                <a:lnTo>
                  <a:pt x="67594" y="311213"/>
                </a:lnTo>
                <a:lnTo>
                  <a:pt x="102869" y="304088"/>
                </a:lnTo>
                <a:lnTo>
                  <a:pt x="672701" y="304088"/>
                </a:lnTo>
                <a:lnTo>
                  <a:pt x="665733" y="299859"/>
                </a:lnTo>
                <a:lnTo>
                  <a:pt x="655988" y="297891"/>
                </a:lnTo>
                <a:lnTo>
                  <a:pt x="102488" y="297891"/>
                </a:lnTo>
                <a:lnTo>
                  <a:pt x="102488" y="291845"/>
                </a:lnTo>
                <a:close/>
              </a:path>
              <a:path w="728979" h="497839">
                <a:moveTo>
                  <a:pt x="672701" y="304088"/>
                </a:moveTo>
                <a:lnTo>
                  <a:pt x="625678" y="304088"/>
                </a:lnTo>
                <a:lnTo>
                  <a:pt x="660948" y="311213"/>
                </a:lnTo>
                <a:lnTo>
                  <a:pt x="689756" y="330641"/>
                </a:lnTo>
                <a:lnTo>
                  <a:pt x="709181" y="359456"/>
                </a:lnTo>
                <a:lnTo>
                  <a:pt x="716305" y="394741"/>
                </a:lnTo>
                <a:lnTo>
                  <a:pt x="709181" y="430019"/>
                </a:lnTo>
                <a:lnTo>
                  <a:pt x="689756" y="458830"/>
                </a:lnTo>
                <a:lnTo>
                  <a:pt x="660948" y="478257"/>
                </a:lnTo>
                <a:lnTo>
                  <a:pt x="625678" y="485381"/>
                </a:lnTo>
                <a:lnTo>
                  <a:pt x="671932" y="485381"/>
                </a:lnTo>
                <a:lnTo>
                  <a:pt x="698457" y="467510"/>
                </a:lnTo>
                <a:lnTo>
                  <a:pt x="720520" y="434805"/>
                </a:lnTo>
                <a:lnTo>
                  <a:pt x="728611" y="394741"/>
                </a:lnTo>
                <a:lnTo>
                  <a:pt x="723982" y="364123"/>
                </a:lnTo>
                <a:lnTo>
                  <a:pt x="711026" y="337170"/>
                </a:lnTo>
                <a:lnTo>
                  <a:pt x="691144" y="315283"/>
                </a:lnTo>
                <a:lnTo>
                  <a:pt x="672701" y="304088"/>
                </a:lnTo>
                <a:close/>
              </a:path>
              <a:path w="728979" h="497839">
                <a:moveTo>
                  <a:pt x="474342" y="402054"/>
                </a:moveTo>
                <a:lnTo>
                  <a:pt x="468120" y="402213"/>
                </a:lnTo>
                <a:lnTo>
                  <a:pt x="462038" y="404256"/>
                </a:lnTo>
                <a:lnTo>
                  <a:pt x="456488" y="408343"/>
                </a:lnTo>
                <a:lnTo>
                  <a:pt x="450339" y="420020"/>
                </a:lnTo>
                <a:lnTo>
                  <a:pt x="451729" y="432238"/>
                </a:lnTo>
                <a:lnTo>
                  <a:pt x="459353" y="441865"/>
                </a:lnTo>
                <a:lnTo>
                  <a:pt x="471906" y="445769"/>
                </a:lnTo>
                <a:lnTo>
                  <a:pt x="480448" y="444048"/>
                </a:lnTo>
                <a:lnTo>
                  <a:pt x="487414" y="439353"/>
                </a:lnTo>
                <a:lnTo>
                  <a:pt x="489217" y="436676"/>
                </a:lnTo>
                <a:lnTo>
                  <a:pt x="471208" y="436676"/>
                </a:lnTo>
                <a:lnTo>
                  <a:pt x="459079" y="424624"/>
                </a:lnTo>
                <a:lnTo>
                  <a:pt x="463359" y="414248"/>
                </a:lnTo>
                <a:lnTo>
                  <a:pt x="493826" y="414248"/>
                </a:lnTo>
                <a:lnTo>
                  <a:pt x="493826" y="414070"/>
                </a:lnTo>
                <a:lnTo>
                  <a:pt x="487921" y="406768"/>
                </a:lnTo>
                <a:lnTo>
                  <a:pt x="480313" y="403618"/>
                </a:lnTo>
                <a:lnTo>
                  <a:pt x="474342" y="402054"/>
                </a:lnTo>
                <a:close/>
              </a:path>
              <a:path w="728979" h="497839">
                <a:moveTo>
                  <a:pt x="542172" y="402054"/>
                </a:moveTo>
                <a:lnTo>
                  <a:pt x="535949" y="402213"/>
                </a:lnTo>
                <a:lnTo>
                  <a:pt x="529854" y="404256"/>
                </a:lnTo>
                <a:lnTo>
                  <a:pt x="524281" y="408343"/>
                </a:lnTo>
                <a:lnTo>
                  <a:pt x="518161" y="420020"/>
                </a:lnTo>
                <a:lnTo>
                  <a:pt x="519560" y="432238"/>
                </a:lnTo>
                <a:lnTo>
                  <a:pt x="527192" y="441865"/>
                </a:lnTo>
                <a:lnTo>
                  <a:pt x="539775" y="445769"/>
                </a:lnTo>
                <a:lnTo>
                  <a:pt x="548280" y="444048"/>
                </a:lnTo>
                <a:lnTo>
                  <a:pt x="555228" y="439353"/>
                </a:lnTo>
                <a:lnTo>
                  <a:pt x="557028" y="436676"/>
                </a:lnTo>
                <a:lnTo>
                  <a:pt x="539013" y="436676"/>
                </a:lnTo>
                <a:lnTo>
                  <a:pt x="526948" y="424624"/>
                </a:lnTo>
                <a:lnTo>
                  <a:pt x="531228" y="414248"/>
                </a:lnTo>
                <a:lnTo>
                  <a:pt x="561632" y="414248"/>
                </a:lnTo>
                <a:lnTo>
                  <a:pt x="561632" y="414070"/>
                </a:lnTo>
                <a:lnTo>
                  <a:pt x="555751" y="406768"/>
                </a:lnTo>
                <a:lnTo>
                  <a:pt x="548131" y="403618"/>
                </a:lnTo>
                <a:lnTo>
                  <a:pt x="542172" y="402054"/>
                </a:lnTo>
                <a:close/>
              </a:path>
              <a:path w="728979" h="497839">
                <a:moveTo>
                  <a:pt x="610016" y="402054"/>
                </a:moveTo>
                <a:lnTo>
                  <a:pt x="603794" y="402213"/>
                </a:lnTo>
                <a:lnTo>
                  <a:pt x="597712" y="404256"/>
                </a:lnTo>
                <a:lnTo>
                  <a:pt x="592162" y="408343"/>
                </a:lnTo>
                <a:lnTo>
                  <a:pt x="586010" y="420020"/>
                </a:lnTo>
                <a:lnTo>
                  <a:pt x="587405" y="432238"/>
                </a:lnTo>
                <a:lnTo>
                  <a:pt x="595036" y="441865"/>
                </a:lnTo>
                <a:lnTo>
                  <a:pt x="607593" y="445769"/>
                </a:lnTo>
                <a:lnTo>
                  <a:pt x="616127" y="444048"/>
                </a:lnTo>
                <a:lnTo>
                  <a:pt x="623090" y="439353"/>
                </a:lnTo>
                <a:lnTo>
                  <a:pt x="624892" y="436676"/>
                </a:lnTo>
                <a:lnTo>
                  <a:pt x="606869" y="436676"/>
                </a:lnTo>
                <a:lnTo>
                  <a:pt x="600849" y="430656"/>
                </a:lnTo>
                <a:lnTo>
                  <a:pt x="594753" y="424624"/>
                </a:lnTo>
                <a:lnTo>
                  <a:pt x="599097" y="414248"/>
                </a:lnTo>
                <a:lnTo>
                  <a:pt x="629500" y="414248"/>
                </a:lnTo>
                <a:lnTo>
                  <a:pt x="629500" y="414070"/>
                </a:lnTo>
                <a:lnTo>
                  <a:pt x="623608" y="406768"/>
                </a:lnTo>
                <a:lnTo>
                  <a:pt x="615988" y="403618"/>
                </a:lnTo>
                <a:lnTo>
                  <a:pt x="610016" y="402054"/>
                </a:lnTo>
                <a:close/>
              </a:path>
              <a:path w="728979" h="497839">
                <a:moveTo>
                  <a:pt x="493826" y="414248"/>
                </a:moveTo>
                <a:lnTo>
                  <a:pt x="477227" y="414248"/>
                </a:lnTo>
                <a:lnTo>
                  <a:pt x="481507" y="418528"/>
                </a:lnTo>
                <a:lnTo>
                  <a:pt x="481507" y="432396"/>
                </a:lnTo>
                <a:lnTo>
                  <a:pt x="471208" y="436676"/>
                </a:lnTo>
                <a:lnTo>
                  <a:pt x="489217" y="436676"/>
                </a:lnTo>
                <a:lnTo>
                  <a:pt x="492100" y="432396"/>
                </a:lnTo>
                <a:lnTo>
                  <a:pt x="493826" y="423849"/>
                </a:lnTo>
                <a:lnTo>
                  <a:pt x="493826" y="414248"/>
                </a:lnTo>
                <a:close/>
              </a:path>
              <a:path w="728979" h="497839">
                <a:moveTo>
                  <a:pt x="561632" y="414248"/>
                </a:moveTo>
                <a:lnTo>
                  <a:pt x="545096" y="414248"/>
                </a:lnTo>
                <a:lnTo>
                  <a:pt x="549376" y="418528"/>
                </a:lnTo>
                <a:lnTo>
                  <a:pt x="549376" y="432396"/>
                </a:lnTo>
                <a:lnTo>
                  <a:pt x="539013" y="436676"/>
                </a:lnTo>
                <a:lnTo>
                  <a:pt x="557028" y="436676"/>
                </a:lnTo>
                <a:lnTo>
                  <a:pt x="559906" y="432396"/>
                </a:lnTo>
                <a:lnTo>
                  <a:pt x="561632" y="423849"/>
                </a:lnTo>
                <a:lnTo>
                  <a:pt x="561632" y="414248"/>
                </a:lnTo>
                <a:close/>
              </a:path>
              <a:path w="728979" h="497839">
                <a:moveTo>
                  <a:pt x="629500" y="414248"/>
                </a:moveTo>
                <a:lnTo>
                  <a:pt x="612901" y="414248"/>
                </a:lnTo>
                <a:lnTo>
                  <a:pt x="617181" y="418528"/>
                </a:lnTo>
                <a:lnTo>
                  <a:pt x="617181" y="432396"/>
                </a:lnTo>
                <a:lnTo>
                  <a:pt x="606869" y="436676"/>
                </a:lnTo>
                <a:lnTo>
                  <a:pt x="624892" y="436676"/>
                </a:lnTo>
                <a:lnTo>
                  <a:pt x="627774" y="432396"/>
                </a:lnTo>
                <a:lnTo>
                  <a:pt x="629500" y="423849"/>
                </a:lnTo>
                <a:lnTo>
                  <a:pt x="629500" y="414248"/>
                </a:lnTo>
                <a:close/>
              </a:path>
              <a:path w="728979" h="497839">
                <a:moveTo>
                  <a:pt x="153695" y="291769"/>
                </a:moveTo>
                <a:lnTo>
                  <a:pt x="114795" y="291769"/>
                </a:lnTo>
                <a:lnTo>
                  <a:pt x="114795" y="297891"/>
                </a:lnTo>
                <a:lnTo>
                  <a:pt x="153695" y="297891"/>
                </a:lnTo>
                <a:lnTo>
                  <a:pt x="153695" y="291769"/>
                </a:lnTo>
                <a:close/>
              </a:path>
              <a:path w="728979" h="497839">
                <a:moveTo>
                  <a:pt x="562597" y="291769"/>
                </a:moveTo>
                <a:lnTo>
                  <a:pt x="165950" y="291769"/>
                </a:lnTo>
                <a:lnTo>
                  <a:pt x="165950" y="297891"/>
                </a:lnTo>
                <a:lnTo>
                  <a:pt x="562597" y="297891"/>
                </a:lnTo>
                <a:lnTo>
                  <a:pt x="562597" y="291769"/>
                </a:lnTo>
                <a:close/>
              </a:path>
              <a:path w="728979" h="497839">
                <a:moveTo>
                  <a:pt x="613803" y="291769"/>
                </a:moveTo>
                <a:lnTo>
                  <a:pt x="574916" y="291769"/>
                </a:lnTo>
                <a:lnTo>
                  <a:pt x="574916" y="297891"/>
                </a:lnTo>
                <a:lnTo>
                  <a:pt x="613803" y="297891"/>
                </a:lnTo>
                <a:lnTo>
                  <a:pt x="613803" y="291769"/>
                </a:lnTo>
                <a:close/>
              </a:path>
              <a:path w="728979" h="497839">
                <a:moveTo>
                  <a:pt x="626059" y="291845"/>
                </a:moveTo>
                <a:lnTo>
                  <a:pt x="626059" y="297891"/>
                </a:lnTo>
                <a:lnTo>
                  <a:pt x="655988" y="297891"/>
                </a:lnTo>
                <a:lnTo>
                  <a:pt x="626059" y="291845"/>
                </a:lnTo>
                <a:close/>
              </a:path>
              <a:path w="728979" h="497839">
                <a:moveTo>
                  <a:pt x="135216" y="0"/>
                </a:moveTo>
                <a:lnTo>
                  <a:pt x="133210" y="0"/>
                </a:lnTo>
                <a:lnTo>
                  <a:pt x="121246" y="2414"/>
                </a:lnTo>
                <a:lnTo>
                  <a:pt x="111482" y="8999"/>
                </a:lnTo>
                <a:lnTo>
                  <a:pt x="104901" y="18768"/>
                </a:lnTo>
                <a:lnTo>
                  <a:pt x="102499" y="30683"/>
                </a:lnTo>
                <a:lnTo>
                  <a:pt x="102488" y="291845"/>
                </a:lnTo>
                <a:lnTo>
                  <a:pt x="102869" y="291769"/>
                </a:lnTo>
                <a:lnTo>
                  <a:pt x="114795" y="291769"/>
                </a:lnTo>
                <a:lnTo>
                  <a:pt x="114805" y="30683"/>
                </a:lnTo>
                <a:lnTo>
                  <a:pt x="133210" y="12255"/>
                </a:lnTo>
                <a:lnTo>
                  <a:pt x="159153" y="12255"/>
                </a:lnTo>
                <a:lnTo>
                  <a:pt x="156951" y="8993"/>
                </a:lnTo>
                <a:lnTo>
                  <a:pt x="147182" y="2413"/>
                </a:lnTo>
                <a:lnTo>
                  <a:pt x="135216" y="0"/>
                </a:lnTo>
                <a:close/>
              </a:path>
              <a:path w="728979" h="497839">
                <a:moveTo>
                  <a:pt x="619265" y="12255"/>
                </a:moveTo>
                <a:lnTo>
                  <a:pt x="595401" y="12255"/>
                </a:lnTo>
                <a:lnTo>
                  <a:pt x="602532" y="13739"/>
                </a:lnTo>
                <a:lnTo>
                  <a:pt x="608369" y="17703"/>
                </a:lnTo>
                <a:lnTo>
                  <a:pt x="612323" y="23564"/>
                </a:lnTo>
                <a:lnTo>
                  <a:pt x="613793" y="30683"/>
                </a:lnTo>
                <a:lnTo>
                  <a:pt x="613803" y="291769"/>
                </a:lnTo>
                <a:lnTo>
                  <a:pt x="625678" y="291769"/>
                </a:lnTo>
                <a:lnTo>
                  <a:pt x="626059" y="291845"/>
                </a:lnTo>
                <a:lnTo>
                  <a:pt x="626048" y="30683"/>
                </a:lnTo>
                <a:lnTo>
                  <a:pt x="623633" y="18746"/>
                </a:lnTo>
                <a:lnTo>
                  <a:pt x="619265" y="12255"/>
                </a:lnTo>
                <a:close/>
              </a:path>
              <a:path w="728979" h="497839">
                <a:moveTo>
                  <a:pt x="159153" y="12255"/>
                </a:moveTo>
                <a:lnTo>
                  <a:pt x="135216" y="12255"/>
                </a:lnTo>
                <a:lnTo>
                  <a:pt x="142385" y="13739"/>
                </a:lnTo>
                <a:lnTo>
                  <a:pt x="148242" y="17703"/>
                </a:lnTo>
                <a:lnTo>
                  <a:pt x="152206" y="23564"/>
                </a:lnTo>
                <a:lnTo>
                  <a:pt x="153684" y="30683"/>
                </a:lnTo>
                <a:lnTo>
                  <a:pt x="153695" y="291769"/>
                </a:lnTo>
                <a:lnTo>
                  <a:pt x="165950" y="291769"/>
                </a:lnTo>
                <a:lnTo>
                  <a:pt x="165950" y="30683"/>
                </a:lnTo>
                <a:lnTo>
                  <a:pt x="163536" y="18746"/>
                </a:lnTo>
                <a:lnTo>
                  <a:pt x="159153" y="12255"/>
                </a:lnTo>
                <a:close/>
              </a:path>
              <a:path w="728979" h="497839">
                <a:moveTo>
                  <a:pt x="595401" y="0"/>
                </a:moveTo>
                <a:lnTo>
                  <a:pt x="593331" y="0"/>
                </a:lnTo>
                <a:lnTo>
                  <a:pt x="581360" y="2414"/>
                </a:lnTo>
                <a:lnTo>
                  <a:pt x="571592" y="8999"/>
                </a:lnTo>
                <a:lnTo>
                  <a:pt x="565009" y="18768"/>
                </a:lnTo>
                <a:lnTo>
                  <a:pt x="562607" y="30683"/>
                </a:lnTo>
                <a:lnTo>
                  <a:pt x="562597" y="291769"/>
                </a:lnTo>
                <a:lnTo>
                  <a:pt x="574916" y="291769"/>
                </a:lnTo>
                <a:lnTo>
                  <a:pt x="574926" y="30683"/>
                </a:lnTo>
                <a:lnTo>
                  <a:pt x="576361" y="23564"/>
                </a:lnTo>
                <a:lnTo>
                  <a:pt x="580304" y="17703"/>
                </a:lnTo>
                <a:lnTo>
                  <a:pt x="586156" y="13739"/>
                </a:lnTo>
                <a:lnTo>
                  <a:pt x="593331" y="12255"/>
                </a:lnTo>
                <a:lnTo>
                  <a:pt x="619265" y="12255"/>
                </a:lnTo>
                <a:lnTo>
                  <a:pt x="617064" y="8993"/>
                </a:lnTo>
                <a:lnTo>
                  <a:pt x="607324" y="2413"/>
                </a:lnTo>
                <a:lnTo>
                  <a:pt x="5954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530276" y="3376387"/>
            <a:ext cx="771105" cy="526608"/>
          </a:xfrm>
          <a:custGeom>
            <a:avLst/>
            <a:gdLst/>
            <a:ahLst/>
            <a:cxnLst/>
            <a:rect l="l" t="t" r="r" b="b"/>
            <a:pathLst>
              <a:path w="728979" h="497839">
                <a:moveTo>
                  <a:pt x="102489" y="291846"/>
                </a:moveTo>
                <a:lnTo>
                  <a:pt x="62814" y="299872"/>
                </a:lnTo>
                <a:lnTo>
                  <a:pt x="17557" y="337172"/>
                </a:lnTo>
                <a:lnTo>
                  <a:pt x="0" y="394741"/>
                </a:lnTo>
                <a:lnTo>
                  <a:pt x="8079" y="434805"/>
                </a:lnTo>
                <a:lnTo>
                  <a:pt x="30118" y="467510"/>
                </a:lnTo>
                <a:lnTo>
                  <a:pt x="62814" y="489555"/>
                </a:lnTo>
                <a:lnTo>
                  <a:pt x="102870" y="497636"/>
                </a:lnTo>
                <a:lnTo>
                  <a:pt x="625665" y="497636"/>
                </a:lnTo>
                <a:lnTo>
                  <a:pt x="665737" y="489555"/>
                </a:lnTo>
                <a:lnTo>
                  <a:pt x="671933" y="485381"/>
                </a:lnTo>
                <a:lnTo>
                  <a:pt x="102870" y="485381"/>
                </a:lnTo>
                <a:lnTo>
                  <a:pt x="67601" y="478257"/>
                </a:lnTo>
                <a:lnTo>
                  <a:pt x="38798" y="458830"/>
                </a:lnTo>
                <a:lnTo>
                  <a:pt x="19377" y="430019"/>
                </a:lnTo>
                <a:lnTo>
                  <a:pt x="12255" y="394741"/>
                </a:lnTo>
                <a:lnTo>
                  <a:pt x="19377" y="359461"/>
                </a:lnTo>
                <a:lnTo>
                  <a:pt x="38798" y="330646"/>
                </a:lnTo>
                <a:lnTo>
                  <a:pt x="67601" y="311214"/>
                </a:lnTo>
                <a:lnTo>
                  <a:pt x="102870" y="304088"/>
                </a:lnTo>
                <a:lnTo>
                  <a:pt x="672696" y="304088"/>
                </a:lnTo>
                <a:lnTo>
                  <a:pt x="665746" y="299872"/>
                </a:lnTo>
                <a:lnTo>
                  <a:pt x="655953" y="297891"/>
                </a:lnTo>
                <a:lnTo>
                  <a:pt x="102489" y="297891"/>
                </a:lnTo>
                <a:lnTo>
                  <a:pt x="102489" y="291846"/>
                </a:lnTo>
                <a:close/>
              </a:path>
              <a:path w="728979" h="497839">
                <a:moveTo>
                  <a:pt x="672696" y="304088"/>
                </a:moveTo>
                <a:lnTo>
                  <a:pt x="625665" y="304088"/>
                </a:lnTo>
                <a:lnTo>
                  <a:pt x="660941" y="311214"/>
                </a:lnTo>
                <a:lnTo>
                  <a:pt x="689748" y="330646"/>
                </a:lnTo>
                <a:lnTo>
                  <a:pt x="709170" y="359461"/>
                </a:lnTo>
                <a:lnTo>
                  <a:pt x="716292" y="394741"/>
                </a:lnTo>
                <a:lnTo>
                  <a:pt x="709170" y="430019"/>
                </a:lnTo>
                <a:lnTo>
                  <a:pt x="689748" y="458830"/>
                </a:lnTo>
                <a:lnTo>
                  <a:pt x="660941" y="478257"/>
                </a:lnTo>
                <a:lnTo>
                  <a:pt x="625665" y="485381"/>
                </a:lnTo>
                <a:lnTo>
                  <a:pt x="671933" y="485381"/>
                </a:lnTo>
                <a:lnTo>
                  <a:pt x="698460" y="467510"/>
                </a:lnTo>
                <a:lnTo>
                  <a:pt x="720521" y="434805"/>
                </a:lnTo>
                <a:lnTo>
                  <a:pt x="728611" y="394741"/>
                </a:lnTo>
                <a:lnTo>
                  <a:pt x="723984" y="364123"/>
                </a:lnTo>
                <a:lnTo>
                  <a:pt x="711033" y="337172"/>
                </a:lnTo>
                <a:lnTo>
                  <a:pt x="691155" y="315288"/>
                </a:lnTo>
                <a:lnTo>
                  <a:pt x="672696" y="304088"/>
                </a:lnTo>
                <a:close/>
              </a:path>
              <a:path w="728979" h="497839">
                <a:moveTo>
                  <a:pt x="474342" y="402060"/>
                </a:moveTo>
                <a:lnTo>
                  <a:pt x="468120" y="402218"/>
                </a:lnTo>
                <a:lnTo>
                  <a:pt x="462038" y="404258"/>
                </a:lnTo>
                <a:lnTo>
                  <a:pt x="456488" y="408343"/>
                </a:lnTo>
                <a:lnTo>
                  <a:pt x="450341" y="420020"/>
                </a:lnTo>
                <a:lnTo>
                  <a:pt x="451735" y="432238"/>
                </a:lnTo>
                <a:lnTo>
                  <a:pt x="459364" y="441865"/>
                </a:lnTo>
                <a:lnTo>
                  <a:pt x="471919" y="445770"/>
                </a:lnTo>
                <a:lnTo>
                  <a:pt x="480453" y="444050"/>
                </a:lnTo>
                <a:lnTo>
                  <a:pt x="487416" y="439358"/>
                </a:lnTo>
                <a:lnTo>
                  <a:pt x="489213" y="436689"/>
                </a:lnTo>
                <a:lnTo>
                  <a:pt x="471195" y="436689"/>
                </a:lnTo>
                <a:lnTo>
                  <a:pt x="465175" y="430656"/>
                </a:lnTo>
                <a:lnTo>
                  <a:pt x="459079" y="424624"/>
                </a:lnTo>
                <a:lnTo>
                  <a:pt x="463359" y="414248"/>
                </a:lnTo>
                <a:lnTo>
                  <a:pt x="493826" y="414248"/>
                </a:lnTo>
                <a:lnTo>
                  <a:pt x="493826" y="414083"/>
                </a:lnTo>
                <a:lnTo>
                  <a:pt x="487934" y="406768"/>
                </a:lnTo>
                <a:lnTo>
                  <a:pt x="480314" y="403618"/>
                </a:lnTo>
                <a:lnTo>
                  <a:pt x="474342" y="402060"/>
                </a:lnTo>
                <a:close/>
              </a:path>
              <a:path w="728979" h="497839">
                <a:moveTo>
                  <a:pt x="542174" y="402060"/>
                </a:moveTo>
                <a:lnTo>
                  <a:pt x="535952" y="402218"/>
                </a:lnTo>
                <a:lnTo>
                  <a:pt x="529863" y="404258"/>
                </a:lnTo>
                <a:lnTo>
                  <a:pt x="524294" y="408343"/>
                </a:lnTo>
                <a:lnTo>
                  <a:pt x="518174" y="420020"/>
                </a:lnTo>
                <a:lnTo>
                  <a:pt x="519572" y="432238"/>
                </a:lnTo>
                <a:lnTo>
                  <a:pt x="527205" y="441865"/>
                </a:lnTo>
                <a:lnTo>
                  <a:pt x="539788" y="445770"/>
                </a:lnTo>
                <a:lnTo>
                  <a:pt x="548285" y="444050"/>
                </a:lnTo>
                <a:lnTo>
                  <a:pt x="555229" y="439358"/>
                </a:lnTo>
                <a:lnTo>
                  <a:pt x="557023" y="436689"/>
                </a:lnTo>
                <a:lnTo>
                  <a:pt x="539013" y="436689"/>
                </a:lnTo>
                <a:lnTo>
                  <a:pt x="526948" y="424624"/>
                </a:lnTo>
                <a:lnTo>
                  <a:pt x="531228" y="414248"/>
                </a:lnTo>
                <a:lnTo>
                  <a:pt x="561632" y="414248"/>
                </a:lnTo>
                <a:lnTo>
                  <a:pt x="561632" y="414083"/>
                </a:lnTo>
                <a:lnTo>
                  <a:pt x="555752" y="406768"/>
                </a:lnTo>
                <a:lnTo>
                  <a:pt x="548144" y="403618"/>
                </a:lnTo>
                <a:lnTo>
                  <a:pt x="542174" y="402060"/>
                </a:lnTo>
                <a:close/>
              </a:path>
              <a:path w="728979" h="497839">
                <a:moveTo>
                  <a:pt x="610016" y="402060"/>
                </a:moveTo>
                <a:lnTo>
                  <a:pt x="603794" y="402218"/>
                </a:lnTo>
                <a:lnTo>
                  <a:pt x="597712" y="404258"/>
                </a:lnTo>
                <a:lnTo>
                  <a:pt x="592162" y="408343"/>
                </a:lnTo>
                <a:lnTo>
                  <a:pt x="586013" y="420020"/>
                </a:lnTo>
                <a:lnTo>
                  <a:pt x="587405" y="432238"/>
                </a:lnTo>
                <a:lnTo>
                  <a:pt x="595032" y="441865"/>
                </a:lnTo>
                <a:lnTo>
                  <a:pt x="607593" y="445770"/>
                </a:lnTo>
                <a:lnTo>
                  <a:pt x="616133" y="444050"/>
                </a:lnTo>
                <a:lnTo>
                  <a:pt x="623095" y="439358"/>
                </a:lnTo>
                <a:lnTo>
                  <a:pt x="624891" y="436689"/>
                </a:lnTo>
                <a:lnTo>
                  <a:pt x="606882" y="436689"/>
                </a:lnTo>
                <a:lnTo>
                  <a:pt x="602584" y="432391"/>
                </a:lnTo>
                <a:lnTo>
                  <a:pt x="594766" y="424624"/>
                </a:lnTo>
                <a:lnTo>
                  <a:pt x="599109" y="414248"/>
                </a:lnTo>
                <a:lnTo>
                  <a:pt x="629500" y="414248"/>
                </a:lnTo>
                <a:lnTo>
                  <a:pt x="629500" y="414083"/>
                </a:lnTo>
                <a:lnTo>
                  <a:pt x="623595" y="406768"/>
                </a:lnTo>
                <a:lnTo>
                  <a:pt x="615988" y="403618"/>
                </a:lnTo>
                <a:lnTo>
                  <a:pt x="610016" y="402060"/>
                </a:lnTo>
                <a:close/>
              </a:path>
              <a:path w="728979" h="497839">
                <a:moveTo>
                  <a:pt x="493826" y="414248"/>
                </a:moveTo>
                <a:lnTo>
                  <a:pt x="477227" y="414248"/>
                </a:lnTo>
                <a:lnTo>
                  <a:pt x="481507" y="418528"/>
                </a:lnTo>
                <a:lnTo>
                  <a:pt x="481507" y="432396"/>
                </a:lnTo>
                <a:lnTo>
                  <a:pt x="471195" y="436689"/>
                </a:lnTo>
                <a:lnTo>
                  <a:pt x="489213" y="436689"/>
                </a:lnTo>
                <a:lnTo>
                  <a:pt x="492103" y="432396"/>
                </a:lnTo>
                <a:lnTo>
                  <a:pt x="493826" y="423849"/>
                </a:lnTo>
                <a:lnTo>
                  <a:pt x="493826" y="414248"/>
                </a:lnTo>
                <a:close/>
              </a:path>
              <a:path w="728979" h="497839">
                <a:moveTo>
                  <a:pt x="561632" y="414248"/>
                </a:moveTo>
                <a:lnTo>
                  <a:pt x="545109" y="414248"/>
                </a:lnTo>
                <a:lnTo>
                  <a:pt x="549389" y="418528"/>
                </a:lnTo>
                <a:lnTo>
                  <a:pt x="549389" y="432396"/>
                </a:lnTo>
                <a:lnTo>
                  <a:pt x="539013" y="436689"/>
                </a:lnTo>
                <a:lnTo>
                  <a:pt x="557023" y="436689"/>
                </a:lnTo>
                <a:lnTo>
                  <a:pt x="559910" y="432396"/>
                </a:lnTo>
                <a:lnTo>
                  <a:pt x="561632" y="423849"/>
                </a:lnTo>
                <a:lnTo>
                  <a:pt x="561632" y="414248"/>
                </a:lnTo>
                <a:close/>
              </a:path>
              <a:path w="728979" h="497839">
                <a:moveTo>
                  <a:pt x="629500" y="414248"/>
                </a:moveTo>
                <a:lnTo>
                  <a:pt x="612902" y="414248"/>
                </a:lnTo>
                <a:lnTo>
                  <a:pt x="617181" y="418528"/>
                </a:lnTo>
                <a:lnTo>
                  <a:pt x="617181" y="432396"/>
                </a:lnTo>
                <a:lnTo>
                  <a:pt x="606882" y="436689"/>
                </a:lnTo>
                <a:lnTo>
                  <a:pt x="624891" y="436689"/>
                </a:lnTo>
                <a:lnTo>
                  <a:pt x="627779" y="432396"/>
                </a:lnTo>
                <a:lnTo>
                  <a:pt x="629500" y="423849"/>
                </a:lnTo>
                <a:lnTo>
                  <a:pt x="629500" y="414248"/>
                </a:lnTo>
                <a:close/>
              </a:path>
              <a:path w="728979" h="497839">
                <a:moveTo>
                  <a:pt x="153695" y="291782"/>
                </a:moveTo>
                <a:lnTo>
                  <a:pt x="114808" y="291782"/>
                </a:lnTo>
                <a:lnTo>
                  <a:pt x="114808" y="297891"/>
                </a:lnTo>
                <a:lnTo>
                  <a:pt x="153695" y="297891"/>
                </a:lnTo>
                <a:lnTo>
                  <a:pt x="153695" y="291782"/>
                </a:lnTo>
                <a:close/>
              </a:path>
              <a:path w="728979" h="497839">
                <a:moveTo>
                  <a:pt x="562610" y="291782"/>
                </a:moveTo>
                <a:lnTo>
                  <a:pt x="165938" y="291782"/>
                </a:lnTo>
                <a:lnTo>
                  <a:pt x="165938" y="297891"/>
                </a:lnTo>
                <a:lnTo>
                  <a:pt x="562610" y="297891"/>
                </a:lnTo>
                <a:lnTo>
                  <a:pt x="562610" y="291782"/>
                </a:lnTo>
                <a:close/>
              </a:path>
              <a:path w="728979" h="497839">
                <a:moveTo>
                  <a:pt x="613816" y="291782"/>
                </a:moveTo>
                <a:lnTo>
                  <a:pt x="574916" y="291782"/>
                </a:lnTo>
                <a:lnTo>
                  <a:pt x="574916" y="297891"/>
                </a:lnTo>
                <a:lnTo>
                  <a:pt x="613816" y="297891"/>
                </a:lnTo>
                <a:lnTo>
                  <a:pt x="613816" y="291782"/>
                </a:lnTo>
                <a:close/>
              </a:path>
              <a:path w="728979" h="497839">
                <a:moveTo>
                  <a:pt x="626071" y="291846"/>
                </a:moveTo>
                <a:lnTo>
                  <a:pt x="626071" y="297891"/>
                </a:lnTo>
                <a:lnTo>
                  <a:pt x="655953" y="297891"/>
                </a:lnTo>
                <a:lnTo>
                  <a:pt x="626071" y="291846"/>
                </a:lnTo>
                <a:close/>
              </a:path>
              <a:path w="728979" h="497839">
                <a:moveTo>
                  <a:pt x="135216" y="0"/>
                </a:moveTo>
                <a:lnTo>
                  <a:pt x="133210" y="0"/>
                </a:lnTo>
                <a:lnTo>
                  <a:pt x="121246" y="2414"/>
                </a:lnTo>
                <a:lnTo>
                  <a:pt x="111482" y="9001"/>
                </a:lnTo>
                <a:lnTo>
                  <a:pt x="104901" y="18773"/>
                </a:lnTo>
                <a:lnTo>
                  <a:pt x="102501" y="30683"/>
                </a:lnTo>
                <a:lnTo>
                  <a:pt x="102489" y="291846"/>
                </a:lnTo>
                <a:lnTo>
                  <a:pt x="102870" y="291782"/>
                </a:lnTo>
                <a:lnTo>
                  <a:pt x="114808" y="291782"/>
                </a:lnTo>
                <a:lnTo>
                  <a:pt x="114820" y="30683"/>
                </a:lnTo>
                <a:lnTo>
                  <a:pt x="133210" y="12255"/>
                </a:lnTo>
                <a:lnTo>
                  <a:pt x="159146" y="12255"/>
                </a:lnTo>
                <a:lnTo>
                  <a:pt x="156945" y="8993"/>
                </a:lnTo>
                <a:lnTo>
                  <a:pt x="147180" y="2413"/>
                </a:lnTo>
                <a:lnTo>
                  <a:pt x="135216" y="0"/>
                </a:lnTo>
                <a:close/>
              </a:path>
              <a:path w="728979" h="497839">
                <a:moveTo>
                  <a:pt x="619275" y="12255"/>
                </a:moveTo>
                <a:lnTo>
                  <a:pt x="595414" y="12255"/>
                </a:lnTo>
                <a:lnTo>
                  <a:pt x="602539" y="13739"/>
                </a:lnTo>
                <a:lnTo>
                  <a:pt x="608377" y="17705"/>
                </a:lnTo>
                <a:lnTo>
                  <a:pt x="612334" y="23569"/>
                </a:lnTo>
                <a:lnTo>
                  <a:pt x="613803" y="30683"/>
                </a:lnTo>
                <a:lnTo>
                  <a:pt x="613816" y="291782"/>
                </a:lnTo>
                <a:lnTo>
                  <a:pt x="625665" y="291782"/>
                </a:lnTo>
                <a:lnTo>
                  <a:pt x="626071" y="291846"/>
                </a:lnTo>
                <a:lnTo>
                  <a:pt x="626059" y="30683"/>
                </a:lnTo>
                <a:lnTo>
                  <a:pt x="623642" y="18746"/>
                </a:lnTo>
                <a:lnTo>
                  <a:pt x="619275" y="12255"/>
                </a:lnTo>
                <a:close/>
              </a:path>
              <a:path w="728979" h="497839">
                <a:moveTo>
                  <a:pt x="159146" y="12255"/>
                </a:moveTo>
                <a:lnTo>
                  <a:pt x="135216" y="12255"/>
                </a:lnTo>
                <a:lnTo>
                  <a:pt x="142390" y="13739"/>
                </a:lnTo>
                <a:lnTo>
                  <a:pt x="148247" y="17705"/>
                </a:lnTo>
                <a:lnTo>
                  <a:pt x="152208" y="23569"/>
                </a:lnTo>
                <a:lnTo>
                  <a:pt x="153682" y="30683"/>
                </a:lnTo>
                <a:lnTo>
                  <a:pt x="153695" y="291782"/>
                </a:lnTo>
                <a:lnTo>
                  <a:pt x="165938" y="291782"/>
                </a:lnTo>
                <a:lnTo>
                  <a:pt x="165938" y="30683"/>
                </a:lnTo>
                <a:lnTo>
                  <a:pt x="163525" y="18746"/>
                </a:lnTo>
                <a:lnTo>
                  <a:pt x="159146" y="12255"/>
                </a:lnTo>
                <a:close/>
              </a:path>
              <a:path w="728979" h="497839">
                <a:moveTo>
                  <a:pt x="595414" y="0"/>
                </a:moveTo>
                <a:lnTo>
                  <a:pt x="593331" y="0"/>
                </a:lnTo>
                <a:lnTo>
                  <a:pt x="581367" y="2414"/>
                </a:lnTo>
                <a:lnTo>
                  <a:pt x="571603" y="9001"/>
                </a:lnTo>
                <a:lnTo>
                  <a:pt x="565022" y="18773"/>
                </a:lnTo>
                <a:lnTo>
                  <a:pt x="562622" y="30683"/>
                </a:lnTo>
                <a:lnTo>
                  <a:pt x="562610" y="291782"/>
                </a:lnTo>
                <a:lnTo>
                  <a:pt x="574916" y="291782"/>
                </a:lnTo>
                <a:lnTo>
                  <a:pt x="574929" y="30683"/>
                </a:lnTo>
                <a:lnTo>
                  <a:pt x="576363" y="23569"/>
                </a:lnTo>
                <a:lnTo>
                  <a:pt x="580309" y="17705"/>
                </a:lnTo>
                <a:lnTo>
                  <a:pt x="586162" y="13739"/>
                </a:lnTo>
                <a:lnTo>
                  <a:pt x="593331" y="12255"/>
                </a:lnTo>
                <a:lnTo>
                  <a:pt x="619275" y="12255"/>
                </a:lnTo>
                <a:lnTo>
                  <a:pt x="617074" y="8993"/>
                </a:lnTo>
                <a:lnTo>
                  <a:pt x="607336" y="2413"/>
                </a:lnTo>
                <a:lnTo>
                  <a:pt x="5954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64293" y="3283321"/>
            <a:ext cx="576986" cy="342564"/>
          </a:xfrm>
          <a:custGeom>
            <a:avLst/>
            <a:gdLst/>
            <a:ahLst/>
            <a:cxnLst/>
            <a:rect l="l" t="t" r="r" b="b"/>
            <a:pathLst>
              <a:path w="545465" h="323850">
                <a:moveTo>
                  <a:pt x="161658" y="0"/>
                </a:moveTo>
                <a:lnTo>
                  <a:pt x="0" y="161645"/>
                </a:lnTo>
                <a:lnTo>
                  <a:pt x="161658" y="323291"/>
                </a:lnTo>
                <a:lnTo>
                  <a:pt x="161658" y="242468"/>
                </a:lnTo>
                <a:lnTo>
                  <a:pt x="464115" y="242468"/>
                </a:lnTo>
                <a:lnTo>
                  <a:pt x="544931" y="161645"/>
                </a:lnTo>
                <a:lnTo>
                  <a:pt x="464115" y="80822"/>
                </a:lnTo>
                <a:lnTo>
                  <a:pt x="161658" y="80822"/>
                </a:lnTo>
                <a:lnTo>
                  <a:pt x="161658" y="0"/>
                </a:lnTo>
                <a:close/>
              </a:path>
              <a:path w="545465" h="323850">
                <a:moveTo>
                  <a:pt x="464115" y="242468"/>
                </a:moveTo>
                <a:lnTo>
                  <a:pt x="383298" y="242468"/>
                </a:lnTo>
                <a:lnTo>
                  <a:pt x="383298" y="323291"/>
                </a:lnTo>
                <a:lnTo>
                  <a:pt x="464115" y="242468"/>
                </a:lnTo>
                <a:close/>
              </a:path>
              <a:path w="545465" h="323850">
                <a:moveTo>
                  <a:pt x="383298" y="0"/>
                </a:moveTo>
                <a:lnTo>
                  <a:pt x="383298" y="80822"/>
                </a:lnTo>
                <a:lnTo>
                  <a:pt x="464115" y="80822"/>
                </a:lnTo>
                <a:lnTo>
                  <a:pt x="383298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6331" y="1775516"/>
            <a:ext cx="3107176" cy="4034868"/>
          </a:xfrm>
          <a:prstGeom prst="rect">
            <a:avLst/>
          </a:prstGeom>
          <a:solidFill>
            <a:srgbClr val="FFFFFF">
              <a:alpha val="7998"/>
            </a:srgb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510494" marR="508479" defTabSz="967252">
              <a:lnSpc>
                <a:spcPct val="149000"/>
              </a:lnSpc>
            </a:pPr>
            <a:endParaRPr lang="zh-CN" altLang="en-US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964293" y="4937850"/>
            <a:ext cx="3516573" cy="256442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algn="ctr" defTabSz="967252">
              <a:spcBef>
                <a:spcPts val="95"/>
              </a:spcBef>
            </a:pPr>
            <a:r>
              <a:rPr sz="1587" spc="-11" dirty="0">
                <a:solidFill>
                  <a:srgbClr val="FFFFFF"/>
                </a:solidFill>
                <a:latin typeface="微软雅黑"/>
                <a:cs typeface="微软雅黑"/>
              </a:rPr>
              <a:t>无线信号覆盖根据终端距离动态调整</a:t>
            </a:r>
            <a:endParaRPr sz="1587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16391259-A8C4-4419-8005-93A1329829F4}"/>
              </a:ext>
            </a:extLst>
          </p:cNvPr>
          <p:cNvSpPr/>
          <p:nvPr/>
        </p:nvSpPr>
        <p:spPr>
          <a:xfrm>
            <a:off x="1086496" y="2564196"/>
            <a:ext cx="2575897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en-US" altLang="zh-CN" dirty="0" smtClean="0">
                <a:solidFill>
                  <a:schemeClr val="bg1"/>
                </a:solidFill>
                <a:latin typeface="+mn-ea"/>
              </a:rPr>
              <a:t>TX1800 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Plus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具备信道自动优化功能，搭配芯片独有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CSA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、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SCS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技术，提升无线抗干扰能力，上网流畅不卡顿。</a:t>
            </a:r>
          </a:p>
        </p:txBody>
      </p:sp>
      <p:sp>
        <p:nvSpPr>
          <p:cNvPr id="26" name="Freeform 5">
            <a:extLst>
              <a:ext uri="{FF2B5EF4-FFF2-40B4-BE49-F238E27FC236}">
                <a16:creationId xmlns="" xmlns:a16="http://schemas.microsoft.com/office/drawing/2014/main" id="{D14D6CEA-E8EC-43CD-B63D-5746C1A6477E}"/>
              </a:ext>
            </a:extLst>
          </p:cNvPr>
          <p:cNvSpPr>
            <a:spLocks noEditPoints="1"/>
          </p:cNvSpPr>
          <p:nvPr/>
        </p:nvSpPr>
        <p:spPr bwMode="auto">
          <a:xfrm>
            <a:off x="10525125" y="3944938"/>
            <a:ext cx="252413" cy="442913"/>
          </a:xfrm>
          <a:custGeom>
            <a:avLst/>
            <a:gdLst>
              <a:gd name="T0" fmla="*/ 65 w 75"/>
              <a:gd name="T1" fmla="*/ 0 h 131"/>
              <a:gd name="T2" fmla="*/ 10 w 75"/>
              <a:gd name="T3" fmla="*/ 0 h 131"/>
              <a:gd name="T4" fmla="*/ 0 w 75"/>
              <a:gd name="T5" fmla="*/ 10 h 131"/>
              <a:gd name="T6" fmla="*/ 0 w 75"/>
              <a:gd name="T7" fmla="*/ 122 h 131"/>
              <a:gd name="T8" fmla="*/ 10 w 75"/>
              <a:gd name="T9" fmla="*/ 131 h 131"/>
              <a:gd name="T10" fmla="*/ 65 w 75"/>
              <a:gd name="T11" fmla="*/ 131 h 131"/>
              <a:gd name="T12" fmla="*/ 75 w 75"/>
              <a:gd name="T13" fmla="*/ 122 h 131"/>
              <a:gd name="T14" fmla="*/ 75 w 75"/>
              <a:gd name="T15" fmla="*/ 10 h 131"/>
              <a:gd name="T16" fmla="*/ 65 w 75"/>
              <a:gd name="T17" fmla="*/ 0 h 131"/>
              <a:gd name="T18" fmla="*/ 24 w 75"/>
              <a:gd name="T19" fmla="*/ 6 h 131"/>
              <a:gd name="T20" fmla="*/ 51 w 75"/>
              <a:gd name="T21" fmla="*/ 6 h 131"/>
              <a:gd name="T22" fmla="*/ 52 w 75"/>
              <a:gd name="T23" fmla="*/ 8 h 131"/>
              <a:gd name="T24" fmla="*/ 51 w 75"/>
              <a:gd name="T25" fmla="*/ 10 h 131"/>
              <a:gd name="T26" fmla="*/ 24 w 75"/>
              <a:gd name="T27" fmla="*/ 10 h 131"/>
              <a:gd name="T28" fmla="*/ 23 w 75"/>
              <a:gd name="T29" fmla="*/ 8 h 131"/>
              <a:gd name="T30" fmla="*/ 24 w 75"/>
              <a:gd name="T31" fmla="*/ 6 h 131"/>
              <a:gd name="T32" fmla="*/ 38 w 75"/>
              <a:gd name="T33" fmla="*/ 122 h 131"/>
              <a:gd name="T34" fmla="*/ 32 w 75"/>
              <a:gd name="T35" fmla="*/ 116 h 131"/>
              <a:gd name="T36" fmla="*/ 38 w 75"/>
              <a:gd name="T37" fmla="*/ 110 h 131"/>
              <a:gd name="T38" fmla="*/ 44 w 75"/>
              <a:gd name="T39" fmla="*/ 116 h 131"/>
              <a:gd name="T40" fmla="*/ 38 w 75"/>
              <a:gd name="T41" fmla="*/ 122 h 131"/>
              <a:gd name="T42" fmla="*/ 68 w 75"/>
              <a:gd name="T43" fmla="*/ 101 h 131"/>
              <a:gd name="T44" fmla="*/ 8 w 75"/>
              <a:gd name="T45" fmla="*/ 101 h 131"/>
              <a:gd name="T46" fmla="*/ 8 w 75"/>
              <a:gd name="T47" fmla="*/ 16 h 131"/>
              <a:gd name="T48" fmla="*/ 68 w 75"/>
              <a:gd name="T49" fmla="*/ 16 h 131"/>
              <a:gd name="T50" fmla="*/ 68 w 75"/>
              <a:gd name="T51" fmla="*/ 101 h 131"/>
              <a:gd name="T52" fmla="*/ 68 w 75"/>
              <a:gd name="T53" fmla="*/ 101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5" h="131">
                <a:moveTo>
                  <a:pt x="65" y="0"/>
                </a:moveTo>
                <a:cubicBezTo>
                  <a:pt x="10" y="0"/>
                  <a:pt x="10" y="0"/>
                  <a:pt x="10" y="0"/>
                </a:cubicBezTo>
                <a:cubicBezTo>
                  <a:pt x="5" y="0"/>
                  <a:pt x="0" y="4"/>
                  <a:pt x="0" y="10"/>
                </a:cubicBezTo>
                <a:cubicBezTo>
                  <a:pt x="0" y="122"/>
                  <a:pt x="0" y="122"/>
                  <a:pt x="0" y="122"/>
                </a:cubicBezTo>
                <a:cubicBezTo>
                  <a:pt x="0" y="127"/>
                  <a:pt x="5" y="131"/>
                  <a:pt x="10" y="131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71" y="131"/>
                  <a:pt x="75" y="127"/>
                  <a:pt x="75" y="122"/>
                </a:cubicBezTo>
                <a:cubicBezTo>
                  <a:pt x="75" y="10"/>
                  <a:pt x="75" y="10"/>
                  <a:pt x="75" y="10"/>
                </a:cubicBezTo>
                <a:cubicBezTo>
                  <a:pt x="75" y="4"/>
                  <a:pt x="71" y="0"/>
                  <a:pt x="65" y="0"/>
                </a:cubicBezTo>
                <a:close/>
                <a:moveTo>
                  <a:pt x="24" y="6"/>
                </a:moveTo>
                <a:cubicBezTo>
                  <a:pt x="51" y="6"/>
                  <a:pt x="51" y="6"/>
                  <a:pt x="51" y="6"/>
                </a:cubicBezTo>
                <a:cubicBezTo>
                  <a:pt x="52" y="6"/>
                  <a:pt x="52" y="7"/>
                  <a:pt x="52" y="8"/>
                </a:cubicBezTo>
                <a:cubicBezTo>
                  <a:pt x="52" y="9"/>
                  <a:pt x="52" y="10"/>
                  <a:pt x="51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3" y="10"/>
                  <a:pt x="23" y="9"/>
                  <a:pt x="23" y="8"/>
                </a:cubicBezTo>
                <a:cubicBezTo>
                  <a:pt x="23" y="7"/>
                  <a:pt x="23" y="6"/>
                  <a:pt x="24" y="6"/>
                </a:cubicBezTo>
                <a:close/>
                <a:moveTo>
                  <a:pt x="38" y="122"/>
                </a:moveTo>
                <a:cubicBezTo>
                  <a:pt x="35" y="122"/>
                  <a:pt x="32" y="119"/>
                  <a:pt x="32" y="116"/>
                </a:cubicBezTo>
                <a:cubicBezTo>
                  <a:pt x="32" y="112"/>
                  <a:pt x="35" y="110"/>
                  <a:pt x="38" y="110"/>
                </a:cubicBezTo>
                <a:cubicBezTo>
                  <a:pt x="41" y="110"/>
                  <a:pt x="44" y="112"/>
                  <a:pt x="44" y="116"/>
                </a:cubicBezTo>
                <a:cubicBezTo>
                  <a:pt x="44" y="119"/>
                  <a:pt x="41" y="122"/>
                  <a:pt x="38" y="122"/>
                </a:cubicBezTo>
                <a:close/>
                <a:moveTo>
                  <a:pt x="68" y="101"/>
                </a:moveTo>
                <a:cubicBezTo>
                  <a:pt x="8" y="101"/>
                  <a:pt x="8" y="101"/>
                  <a:pt x="8" y="101"/>
                </a:cubicBezTo>
                <a:cubicBezTo>
                  <a:pt x="8" y="16"/>
                  <a:pt x="8" y="16"/>
                  <a:pt x="8" y="16"/>
                </a:cubicBezTo>
                <a:cubicBezTo>
                  <a:pt x="68" y="16"/>
                  <a:pt x="68" y="16"/>
                  <a:pt x="68" y="16"/>
                </a:cubicBezTo>
                <a:cubicBezTo>
                  <a:pt x="68" y="101"/>
                  <a:pt x="68" y="101"/>
                  <a:pt x="68" y="101"/>
                </a:cubicBezTo>
                <a:cubicBezTo>
                  <a:pt x="68" y="101"/>
                  <a:pt x="68" y="101"/>
                  <a:pt x="68" y="1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7" name="Freeform 6">
            <a:extLst>
              <a:ext uri="{FF2B5EF4-FFF2-40B4-BE49-F238E27FC236}">
                <a16:creationId xmlns="" xmlns:a16="http://schemas.microsoft.com/office/drawing/2014/main" id="{DDA85CB6-6EC0-4FD8-BC87-D37754B8D8A6}"/>
              </a:ext>
            </a:extLst>
          </p:cNvPr>
          <p:cNvSpPr>
            <a:spLocks noEditPoints="1"/>
          </p:cNvSpPr>
          <p:nvPr/>
        </p:nvSpPr>
        <p:spPr bwMode="auto">
          <a:xfrm>
            <a:off x="7045325" y="4476751"/>
            <a:ext cx="252413" cy="442913"/>
          </a:xfrm>
          <a:custGeom>
            <a:avLst/>
            <a:gdLst>
              <a:gd name="T0" fmla="*/ 65 w 75"/>
              <a:gd name="T1" fmla="*/ 0 h 131"/>
              <a:gd name="T2" fmla="*/ 10 w 75"/>
              <a:gd name="T3" fmla="*/ 0 h 131"/>
              <a:gd name="T4" fmla="*/ 0 w 75"/>
              <a:gd name="T5" fmla="*/ 9 h 131"/>
              <a:gd name="T6" fmla="*/ 0 w 75"/>
              <a:gd name="T7" fmla="*/ 121 h 131"/>
              <a:gd name="T8" fmla="*/ 10 w 75"/>
              <a:gd name="T9" fmla="*/ 131 h 131"/>
              <a:gd name="T10" fmla="*/ 65 w 75"/>
              <a:gd name="T11" fmla="*/ 131 h 131"/>
              <a:gd name="T12" fmla="*/ 75 w 75"/>
              <a:gd name="T13" fmla="*/ 121 h 131"/>
              <a:gd name="T14" fmla="*/ 75 w 75"/>
              <a:gd name="T15" fmla="*/ 9 h 131"/>
              <a:gd name="T16" fmla="*/ 65 w 75"/>
              <a:gd name="T17" fmla="*/ 0 h 131"/>
              <a:gd name="T18" fmla="*/ 24 w 75"/>
              <a:gd name="T19" fmla="*/ 5 h 131"/>
              <a:gd name="T20" fmla="*/ 51 w 75"/>
              <a:gd name="T21" fmla="*/ 5 h 131"/>
              <a:gd name="T22" fmla="*/ 52 w 75"/>
              <a:gd name="T23" fmla="*/ 8 h 131"/>
              <a:gd name="T24" fmla="*/ 51 w 75"/>
              <a:gd name="T25" fmla="*/ 10 h 131"/>
              <a:gd name="T26" fmla="*/ 24 w 75"/>
              <a:gd name="T27" fmla="*/ 10 h 131"/>
              <a:gd name="T28" fmla="*/ 22 w 75"/>
              <a:gd name="T29" fmla="*/ 8 h 131"/>
              <a:gd name="T30" fmla="*/ 24 w 75"/>
              <a:gd name="T31" fmla="*/ 5 h 131"/>
              <a:gd name="T32" fmla="*/ 37 w 75"/>
              <a:gd name="T33" fmla="*/ 121 h 131"/>
              <a:gd name="T34" fmla="*/ 31 w 75"/>
              <a:gd name="T35" fmla="*/ 115 h 131"/>
              <a:gd name="T36" fmla="*/ 37 w 75"/>
              <a:gd name="T37" fmla="*/ 109 h 131"/>
              <a:gd name="T38" fmla="*/ 43 w 75"/>
              <a:gd name="T39" fmla="*/ 115 h 131"/>
              <a:gd name="T40" fmla="*/ 37 w 75"/>
              <a:gd name="T41" fmla="*/ 121 h 131"/>
              <a:gd name="T42" fmla="*/ 68 w 75"/>
              <a:gd name="T43" fmla="*/ 100 h 131"/>
              <a:gd name="T44" fmla="*/ 7 w 75"/>
              <a:gd name="T45" fmla="*/ 100 h 131"/>
              <a:gd name="T46" fmla="*/ 7 w 75"/>
              <a:gd name="T47" fmla="*/ 16 h 131"/>
              <a:gd name="T48" fmla="*/ 68 w 75"/>
              <a:gd name="T49" fmla="*/ 16 h 131"/>
              <a:gd name="T50" fmla="*/ 68 w 75"/>
              <a:gd name="T51" fmla="*/ 100 h 131"/>
              <a:gd name="T52" fmla="*/ 68 w 75"/>
              <a:gd name="T53" fmla="*/ 100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5" h="131">
                <a:moveTo>
                  <a:pt x="65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121"/>
                  <a:pt x="0" y="121"/>
                  <a:pt x="0" y="121"/>
                </a:cubicBezTo>
                <a:cubicBezTo>
                  <a:pt x="0" y="126"/>
                  <a:pt x="4" y="131"/>
                  <a:pt x="10" y="131"/>
                </a:cubicBezTo>
                <a:cubicBezTo>
                  <a:pt x="65" y="131"/>
                  <a:pt x="65" y="131"/>
                  <a:pt x="65" y="131"/>
                </a:cubicBezTo>
                <a:cubicBezTo>
                  <a:pt x="70" y="131"/>
                  <a:pt x="75" y="126"/>
                  <a:pt x="75" y="121"/>
                </a:cubicBezTo>
                <a:cubicBezTo>
                  <a:pt x="75" y="9"/>
                  <a:pt x="75" y="9"/>
                  <a:pt x="75" y="9"/>
                </a:cubicBezTo>
                <a:cubicBezTo>
                  <a:pt x="75" y="4"/>
                  <a:pt x="70" y="0"/>
                  <a:pt x="65" y="0"/>
                </a:cubicBezTo>
                <a:close/>
                <a:moveTo>
                  <a:pt x="24" y="5"/>
                </a:moveTo>
                <a:cubicBezTo>
                  <a:pt x="51" y="5"/>
                  <a:pt x="51" y="5"/>
                  <a:pt x="51" y="5"/>
                </a:cubicBezTo>
                <a:cubicBezTo>
                  <a:pt x="52" y="5"/>
                  <a:pt x="52" y="6"/>
                  <a:pt x="52" y="8"/>
                </a:cubicBezTo>
                <a:cubicBezTo>
                  <a:pt x="52" y="9"/>
                  <a:pt x="52" y="10"/>
                  <a:pt x="51" y="10"/>
                </a:cubicBezTo>
                <a:cubicBezTo>
                  <a:pt x="24" y="10"/>
                  <a:pt x="24" y="10"/>
                  <a:pt x="24" y="10"/>
                </a:cubicBezTo>
                <a:cubicBezTo>
                  <a:pt x="23" y="10"/>
                  <a:pt x="22" y="9"/>
                  <a:pt x="22" y="8"/>
                </a:cubicBezTo>
                <a:cubicBezTo>
                  <a:pt x="22" y="6"/>
                  <a:pt x="23" y="5"/>
                  <a:pt x="24" y="5"/>
                </a:cubicBezTo>
                <a:close/>
                <a:moveTo>
                  <a:pt x="37" y="121"/>
                </a:moveTo>
                <a:cubicBezTo>
                  <a:pt x="34" y="121"/>
                  <a:pt x="31" y="118"/>
                  <a:pt x="31" y="115"/>
                </a:cubicBezTo>
                <a:cubicBezTo>
                  <a:pt x="31" y="112"/>
                  <a:pt x="34" y="109"/>
                  <a:pt x="37" y="109"/>
                </a:cubicBezTo>
                <a:cubicBezTo>
                  <a:pt x="41" y="109"/>
                  <a:pt x="43" y="112"/>
                  <a:pt x="43" y="115"/>
                </a:cubicBezTo>
                <a:cubicBezTo>
                  <a:pt x="43" y="118"/>
                  <a:pt x="41" y="121"/>
                  <a:pt x="37" y="121"/>
                </a:cubicBezTo>
                <a:close/>
                <a:moveTo>
                  <a:pt x="68" y="100"/>
                </a:moveTo>
                <a:cubicBezTo>
                  <a:pt x="7" y="100"/>
                  <a:pt x="7" y="100"/>
                  <a:pt x="7" y="100"/>
                </a:cubicBezTo>
                <a:cubicBezTo>
                  <a:pt x="7" y="16"/>
                  <a:pt x="7" y="16"/>
                  <a:pt x="7" y="16"/>
                </a:cubicBezTo>
                <a:cubicBezTo>
                  <a:pt x="68" y="16"/>
                  <a:pt x="68" y="16"/>
                  <a:pt x="68" y="16"/>
                </a:cubicBezTo>
                <a:cubicBezTo>
                  <a:pt x="68" y="100"/>
                  <a:pt x="68" y="100"/>
                  <a:pt x="68" y="100"/>
                </a:cubicBezTo>
                <a:cubicBezTo>
                  <a:pt x="68" y="100"/>
                  <a:pt x="68" y="100"/>
                  <a:pt x="68" y="10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免受“左邻右舍”干扰</a:t>
            </a:r>
          </a:p>
        </p:txBody>
      </p:sp>
      <p:sp>
        <p:nvSpPr>
          <p:cNvPr id="7" name="object 7"/>
          <p:cNvSpPr/>
          <p:nvPr/>
        </p:nvSpPr>
        <p:spPr>
          <a:xfrm>
            <a:off x="4079875" y="1779503"/>
            <a:ext cx="7364222" cy="4034868"/>
          </a:xfrm>
          <a:custGeom>
            <a:avLst/>
            <a:gdLst/>
            <a:ahLst/>
            <a:cxnLst/>
            <a:rect l="l" t="t" r="r" b="b"/>
            <a:pathLst>
              <a:path w="7075170" h="3674745">
                <a:moveTo>
                  <a:pt x="7074979" y="3674262"/>
                </a:moveTo>
                <a:lnTo>
                  <a:pt x="0" y="3674262"/>
                </a:lnTo>
                <a:lnTo>
                  <a:pt x="0" y="0"/>
                </a:lnTo>
                <a:lnTo>
                  <a:pt x="7074979" y="0"/>
                </a:lnTo>
                <a:lnTo>
                  <a:pt x="7074979" y="3674262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9" name="组合 88">
            <a:extLst>
              <a:ext uri="{FF2B5EF4-FFF2-40B4-BE49-F238E27FC236}">
                <a16:creationId xmlns="" xmlns:a16="http://schemas.microsoft.com/office/drawing/2014/main" id="{9635E0A7-07C6-4791-A705-65B7EBC75329}"/>
              </a:ext>
            </a:extLst>
          </p:cNvPr>
          <p:cNvGrpSpPr/>
          <p:nvPr/>
        </p:nvGrpSpPr>
        <p:grpSpPr>
          <a:xfrm>
            <a:off x="4586016" y="2108210"/>
            <a:ext cx="6475783" cy="3051785"/>
            <a:chOff x="4586016" y="2108210"/>
            <a:chExt cx="6475783" cy="3051785"/>
          </a:xfrm>
        </p:grpSpPr>
        <p:sp>
          <p:nvSpPr>
            <p:cNvPr id="9" name="object 9"/>
            <p:cNvSpPr/>
            <p:nvPr/>
          </p:nvSpPr>
          <p:spPr>
            <a:xfrm>
              <a:off x="5078557" y="2647592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" name="object 10"/>
            <p:cNvSpPr/>
            <p:nvPr/>
          </p:nvSpPr>
          <p:spPr>
            <a:xfrm>
              <a:off x="6076023" y="2647592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5078557" y="3189984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6076023" y="3189984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3" name="object 13"/>
            <p:cNvSpPr/>
            <p:nvPr/>
          </p:nvSpPr>
          <p:spPr>
            <a:xfrm>
              <a:off x="5078557" y="3732378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6076023" y="3732378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5078557" y="4274771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object 16"/>
            <p:cNvSpPr/>
            <p:nvPr/>
          </p:nvSpPr>
          <p:spPr>
            <a:xfrm>
              <a:off x="5574508" y="346986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object 17"/>
            <p:cNvSpPr/>
            <p:nvPr/>
          </p:nvSpPr>
          <p:spPr>
            <a:xfrm>
              <a:off x="5574508" y="4012253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8" name="object 18"/>
            <p:cNvSpPr/>
            <p:nvPr/>
          </p:nvSpPr>
          <p:spPr>
            <a:xfrm>
              <a:off x="5574508" y="455464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6076023" y="4274771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0" name="object 20"/>
            <p:cNvSpPr/>
            <p:nvPr/>
          </p:nvSpPr>
          <p:spPr>
            <a:xfrm>
              <a:off x="6563001" y="345373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object 21"/>
            <p:cNvSpPr/>
            <p:nvPr/>
          </p:nvSpPr>
          <p:spPr>
            <a:xfrm>
              <a:off x="6563001" y="399613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2" name="object 22"/>
            <p:cNvSpPr/>
            <p:nvPr/>
          </p:nvSpPr>
          <p:spPr>
            <a:xfrm>
              <a:off x="4586016" y="345373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4586016" y="399613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object 24"/>
            <p:cNvSpPr/>
            <p:nvPr/>
          </p:nvSpPr>
          <p:spPr>
            <a:xfrm>
              <a:off x="5567214" y="291627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5" name="object 25"/>
            <p:cNvSpPr txBox="1"/>
            <p:nvPr/>
          </p:nvSpPr>
          <p:spPr>
            <a:xfrm>
              <a:off x="4729145" y="2743265"/>
              <a:ext cx="804690" cy="1935245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79933" algn="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L="478924" algn="ctr" defTabSz="967252">
                <a:lnSpc>
                  <a:spcPts val="2137"/>
                </a:lnSpc>
                <a:spcBef>
                  <a:spcPts val="1957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7731" algn="ctr" defTabSz="967252">
                <a:lnSpc>
                  <a:spcPts val="206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79933" algn="r" defTabSz="967252">
                <a:lnSpc>
                  <a:spcPts val="2126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7731" algn="ctr" defTabSz="967252">
                <a:lnSpc>
                  <a:spcPts val="2157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79933" algn="r" defTabSz="967252">
                <a:lnSpc>
                  <a:spcPts val="224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27" name="object 27"/>
            <p:cNvSpPr txBox="1"/>
            <p:nvPr/>
          </p:nvSpPr>
          <p:spPr>
            <a:xfrm>
              <a:off x="5710410" y="3002000"/>
              <a:ext cx="312338" cy="1955122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algn="ct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203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1998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2025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28" name="object 28"/>
            <p:cNvSpPr txBox="1"/>
            <p:nvPr/>
          </p:nvSpPr>
          <p:spPr>
            <a:xfrm>
              <a:off x="6219178" y="2743506"/>
              <a:ext cx="799316" cy="1935245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492358" algn="ct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2358" algn="ctr" defTabSz="967252">
                <a:lnSpc>
                  <a:spcPts val="2137"/>
                </a:lnSpc>
                <a:spcBef>
                  <a:spcPts val="1957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79933" algn="r" defTabSz="967252">
                <a:lnSpc>
                  <a:spcPts val="206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2358" algn="ctr" defTabSz="967252">
                <a:lnSpc>
                  <a:spcPts val="2126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L="473551" algn="ctr" defTabSz="967252">
                <a:lnSpc>
                  <a:spcPts val="2157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2358" algn="ctr" defTabSz="967252">
                <a:lnSpc>
                  <a:spcPts val="224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29" name="object 29"/>
            <p:cNvSpPr txBox="1"/>
            <p:nvPr/>
          </p:nvSpPr>
          <p:spPr>
            <a:xfrm>
              <a:off x="4987800" y="2108210"/>
              <a:ext cx="1771258" cy="322881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defTabSz="967252">
                <a:spcBef>
                  <a:spcPts val="106"/>
                </a:spcBef>
              </a:pPr>
              <a:r>
                <a:rPr sz="2010" b="1" dirty="0">
                  <a:solidFill>
                    <a:srgbClr val="FFFFFF"/>
                  </a:solidFill>
                  <a:latin typeface="微软雅黑"/>
                  <a:cs typeface="微软雅黑"/>
                </a:rPr>
                <a:t>同信道BSS拥塞</a:t>
              </a:r>
              <a:endParaRPr sz="2010" dirty="0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30" name="object 30"/>
            <p:cNvSpPr txBox="1"/>
            <p:nvPr/>
          </p:nvSpPr>
          <p:spPr>
            <a:xfrm>
              <a:off x="8014321" y="2108210"/>
              <a:ext cx="3047478" cy="322881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defTabSz="967252">
                <a:spcBef>
                  <a:spcPts val="106"/>
                </a:spcBef>
              </a:pPr>
              <a:r>
                <a:rPr sz="2010" b="1" dirty="0">
                  <a:solidFill>
                    <a:srgbClr val="FFFFFF"/>
                  </a:solidFill>
                  <a:latin typeface="微软雅黑"/>
                  <a:cs typeface="微软雅黑"/>
                </a:rPr>
                <a:t>同信道BSS相同着色时拥塞</a:t>
              </a:r>
              <a:endParaRPr sz="2010" dirty="0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31" name="object 31"/>
            <p:cNvSpPr/>
            <p:nvPr/>
          </p:nvSpPr>
          <p:spPr>
            <a:xfrm>
              <a:off x="5536983" y="3176083"/>
              <a:ext cx="164574" cy="277654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2" name="object 32"/>
            <p:cNvSpPr/>
            <p:nvPr/>
          </p:nvSpPr>
          <p:spPr>
            <a:xfrm>
              <a:off x="6033618" y="3176077"/>
              <a:ext cx="164573" cy="277654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3" name="object 33"/>
            <p:cNvSpPr/>
            <p:nvPr/>
          </p:nvSpPr>
          <p:spPr>
            <a:xfrm>
              <a:off x="6240658" y="3714556"/>
              <a:ext cx="234421" cy="0"/>
            </a:xfrm>
            <a:custGeom>
              <a:avLst/>
              <a:gdLst/>
              <a:ahLst/>
              <a:cxnLst/>
              <a:rect l="l" t="t" r="r" b="b"/>
              <a:pathLst>
                <a:path w="221614">
                  <a:moveTo>
                    <a:pt x="221068" y="0"/>
                  </a:moveTo>
                  <a:lnTo>
                    <a:pt x="0" y="0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4" name="object 34"/>
            <p:cNvSpPr/>
            <p:nvPr/>
          </p:nvSpPr>
          <p:spPr>
            <a:xfrm>
              <a:off x="6464701" y="3681063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0" y="0"/>
                  </a:moveTo>
                  <a:lnTo>
                    <a:pt x="0" y="63322"/>
                  </a:lnTo>
                  <a:lnTo>
                    <a:pt x="54825" y="31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5" name="object 35"/>
            <p:cNvSpPr/>
            <p:nvPr/>
          </p:nvSpPr>
          <p:spPr>
            <a:xfrm>
              <a:off x="6192446" y="3681063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54838" y="0"/>
                  </a:moveTo>
                  <a:lnTo>
                    <a:pt x="0" y="31661"/>
                  </a:lnTo>
                  <a:lnTo>
                    <a:pt x="54838" y="63322"/>
                  </a:lnTo>
                  <a:lnTo>
                    <a:pt x="54838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5251020" y="3714556"/>
              <a:ext cx="246512" cy="0"/>
            </a:xfrm>
            <a:custGeom>
              <a:avLst/>
              <a:gdLst/>
              <a:ahLst/>
              <a:cxnLst/>
              <a:rect l="l" t="t" r="r" b="b"/>
              <a:pathLst>
                <a:path w="233045">
                  <a:moveTo>
                    <a:pt x="0" y="0"/>
                  </a:moveTo>
                  <a:lnTo>
                    <a:pt x="232714" y="0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7" name="object 37"/>
            <p:cNvSpPr/>
            <p:nvPr/>
          </p:nvSpPr>
          <p:spPr>
            <a:xfrm>
              <a:off x="5202825" y="3681068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54825" y="0"/>
                  </a:moveTo>
                  <a:lnTo>
                    <a:pt x="0" y="31661"/>
                  </a:lnTo>
                  <a:lnTo>
                    <a:pt x="54825" y="63322"/>
                  </a:lnTo>
                  <a:lnTo>
                    <a:pt x="54825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8" name="object 38"/>
            <p:cNvSpPr/>
            <p:nvPr/>
          </p:nvSpPr>
          <p:spPr>
            <a:xfrm>
              <a:off x="5487386" y="3681068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0" y="0"/>
                  </a:moveTo>
                  <a:lnTo>
                    <a:pt x="0" y="63322"/>
                  </a:lnTo>
                  <a:lnTo>
                    <a:pt x="54825" y="31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9" name="object 39"/>
            <p:cNvSpPr/>
            <p:nvPr/>
          </p:nvSpPr>
          <p:spPr>
            <a:xfrm>
              <a:off x="5536437" y="3996127"/>
              <a:ext cx="157846" cy="269159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0" name="object 40"/>
            <p:cNvSpPr/>
            <p:nvPr/>
          </p:nvSpPr>
          <p:spPr>
            <a:xfrm>
              <a:off x="6046956" y="4001141"/>
              <a:ext cx="146586" cy="25972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1" name="object 41"/>
            <p:cNvSpPr/>
            <p:nvPr/>
          </p:nvSpPr>
          <p:spPr>
            <a:xfrm>
              <a:off x="8826610" y="2647592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2" name="object 42"/>
            <p:cNvSpPr/>
            <p:nvPr/>
          </p:nvSpPr>
          <p:spPr>
            <a:xfrm>
              <a:off x="9824076" y="2647592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3" name="object 43"/>
            <p:cNvSpPr/>
            <p:nvPr/>
          </p:nvSpPr>
          <p:spPr>
            <a:xfrm>
              <a:off x="8826610" y="3189984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4" name="object 44"/>
            <p:cNvSpPr/>
            <p:nvPr/>
          </p:nvSpPr>
          <p:spPr>
            <a:xfrm>
              <a:off x="9824076" y="3189984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5" name="object 45"/>
            <p:cNvSpPr/>
            <p:nvPr/>
          </p:nvSpPr>
          <p:spPr>
            <a:xfrm>
              <a:off x="8826610" y="3732378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6" name="object 46"/>
            <p:cNvSpPr/>
            <p:nvPr/>
          </p:nvSpPr>
          <p:spPr>
            <a:xfrm>
              <a:off x="9824076" y="3732378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54902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7" name="object 47"/>
            <p:cNvSpPr/>
            <p:nvPr/>
          </p:nvSpPr>
          <p:spPr>
            <a:xfrm>
              <a:off x="8826610" y="4274771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8" name="object 48"/>
            <p:cNvSpPr/>
            <p:nvPr/>
          </p:nvSpPr>
          <p:spPr>
            <a:xfrm>
              <a:off x="9322563" y="346986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54902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49" name="object 49"/>
            <p:cNvSpPr/>
            <p:nvPr/>
          </p:nvSpPr>
          <p:spPr>
            <a:xfrm>
              <a:off x="9322563" y="4012253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54902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0" name="object 50"/>
            <p:cNvSpPr/>
            <p:nvPr/>
          </p:nvSpPr>
          <p:spPr>
            <a:xfrm>
              <a:off x="9322563" y="455464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1" name="object 51"/>
            <p:cNvSpPr/>
            <p:nvPr/>
          </p:nvSpPr>
          <p:spPr>
            <a:xfrm>
              <a:off x="9824076" y="4274771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2" name="object 52"/>
            <p:cNvSpPr/>
            <p:nvPr/>
          </p:nvSpPr>
          <p:spPr>
            <a:xfrm>
              <a:off x="10311055" y="345373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3" name="object 53"/>
            <p:cNvSpPr/>
            <p:nvPr/>
          </p:nvSpPr>
          <p:spPr>
            <a:xfrm>
              <a:off x="10311055" y="399613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4" name="object 54"/>
            <p:cNvSpPr/>
            <p:nvPr/>
          </p:nvSpPr>
          <p:spPr>
            <a:xfrm>
              <a:off x="8334071" y="3453736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object 55"/>
            <p:cNvSpPr/>
            <p:nvPr/>
          </p:nvSpPr>
          <p:spPr>
            <a:xfrm>
              <a:off x="8334071" y="399613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solidFill>
              <a:srgbClr val="30E7FF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6" name="object 56"/>
            <p:cNvSpPr/>
            <p:nvPr/>
          </p:nvSpPr>
          <p:spPr>
            <a:xfrm>
              <a:off x="9315268" y="2916270"/>
              <a:ext cx="584374" cy="506458"/>
            </a:xfrm>
            <a:custGeom>
              <a:avLst/>
              <a:gdLst/>
              <a:ahLst/>
              <a:cxnLst/>
              <a:rect l="l" t="t" r="r" b="b"/>
              <a:pathLst>
                <a:path w="552450" h="478789">
                  <a:moveTo>
                    <a:pt x="414337" y="0"/>
                  </a:moveTo>
                  <a:lnTo>
                    <a:pt x="138112" y="0"/>
                  </a:lnTo>
                  <a:lnTo>
                    <a:pt x="0" y="239217"/>
                  </a:lnTo>
                  <a:lnTo>
                    <a:pt x="138112" y="478434"/>
                  </a:lnTo>
                  <a:lnTo>
                    <a:pt x="414337" y="478434"/>
                  </a:lnTo>
                  <a:lnTo>
                    <a:pt x="552450" y="239217"/>
                  </a:lnTo>
                  <a:lnTo>
                    <a:pt x="414337" y="0"/>
                  </a:lnTo>
                  <a:close/>
                </a:path>
              </a:pathLst>
            </a:custGeom>
            <a:ln w="1270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7" name="object 57"/>
            <p:cNvSpPr txBox="1"/>
            <p:nvPr/>
          </p:nvSpPr>
          <p:spPr>
            <a:xfrm>
              <a:off x="9458464" y="3551151"/>
              <a:ext cx="312338" cy="1405613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algn="ct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 dirty="0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1998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 dirty="0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2025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 dirty="0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58" name="object 58"/>
            <p:cNvSpPr txBox="1"/>
            <p:nvPr/>
          </p:nvSpPr>
          <p:spPr>
            <a:xfrm>
              <a:off x="8477200" y="3534467"/>
              <a:ext cx="312338" cy="856104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algn="ct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1973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59" name="object 59"/>
            <p:cNvSpPr txBox="1"/>
            <p:nvPr/>
          </p:nvSpPr>
          <p:spPr>
            <a:xfrm>
              <a:off x="8969767" y="3282500"/>
              <a:ext cx="312338" cy="1379965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algn="ctr" defTabSz="967252"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1840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5374" algn="ctr" defTabSz="967252">
                <a:spcBef>
                  <a:spcPts val="2025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60" name="object 60"/>
            <p:cNvSpPr txBox="1"/>
            <p:nvPr/>
          </p:nvSpPr>
          <p:spPr>
            <a:xfrm>
              <a:off x="9967233" y="3282500"/>
              <a:ext cx="799316" cy="1385736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492358" algn="ctr" defTabSz="967252">
                <a:lnSpc>
                  <a:spcPts val="2137"/>
                </a:lnSpc>
                <a:spcBef>
                  <a:spcPts val="106"/>
                </a:spcBef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79933" algn="r" defTabSz="967252">
                <a:lnSpc>
                  <a:spcPts val="206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2358" algn="ctr" defTabSz="967252">
                <a:lnSpc>
                  <a:spcPts val="2126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L="473551" algn="ctr" defTabSz="967252">
                <a:lnSpc>
                  <a:spcPts val="2157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492358" algn="ctr" defTabSz="967252">
                <a:lnSpc>
                  <a:spcPts val="2243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61" name="object 61"/>
            <p:cNvSpPr txBox="1"/>
            <p:nvPr/>
          </p:nvSpPr>
          <p:spPr>
            <a:xfrm>
              <a:off x="9044243" y="2743506"/>
              <a:ext cx="1160688" cy="577822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algn="ctr" defTabSz="967252">
                <a:lnSpc>
                  <a:spcPts val="2157"/>
                </a:lnSpc>
                <a:spcBef>
                  <a:spcPts val="106"/>
                </a:spcBef>
                <a:tabLst>
                  <a:tab pos="996807" algn="l"/>
                </a:tabLst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1</a:t>
              </a:r>
              <a:r>
                <a:rPr sz="1904" b="1" spc="254" dirty="0">
                  <a:solidFill>
                    <a:srgbClr val="FFFFFF"/>
                  </a:solidFill>
                  <a:latin typeface="微软雅黑"/>
                  <a:cs typeface="微软雅黑"/>
                </a:rPr>
                <a:t> </a:t>
              </a: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 	1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  <a:p>
              <a:pPr marR="24853" algn="ctr" defTabSz="967252">
                <a:lnSpc>
                  <a:spcPts val="2157"/>
                </a:lnSpc>
              </a:pPr>
              <a:r>
                <a:rPr sz="1904" b="1" dirty="0">
                  <a:solidFill>
                    <a:srgbClr val="FFFFFF"/>
                  </a:solidFill>
                  <a:latin typeface="微软雅黑"/>
                  <a:cs typeface="微软雅黑"/>
                </a:rPr>
                <a:t>6</a:t>
              </a:r>
              <a:endParaRPr sz="1904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62" name="object 62"/>
            <p:cNvSpPr txBox="1"/>
            <p:nvPr/>
          </p:nvSpPr>
          <p:spPr>
            <a:xfrm>
              <a:off x="7179846" y="4589674"/>
              <a:ext cx="537356" cy="570321"/>
            </a:xfrm>
            <a:prstGeom prst="rect">
              <a:avLst/>
            </a:prstGeom>
          </p:spPr>
          <p:txBody>
            <a:bodyPr vert="horz" wrap="square" lIns="0" tIns="13434" rIns="0" bIns="0" rtlCol="0">
              <a:spAutoFit/>
            </a:bodyPr>
            <a:lstStyle/>
            <a:p>
              <a:pPr marR="5374" defTabSz="967252">
                <a:lnSpc>
                  <a:spcPct val="138800"/>
                </a:lnSpc>
                <a:spcBef>
                  <a:spcPts val="106"/>
                </a:spcBef>
              </a:pPr>
              <a:r>
                <a:rPr sz="1375" dirty="0">
                  <a:solidFill>
                    <a:srgbClr val="FFFFFF"/>
                  </a:solidFill>
                  <a:latin typeface="微软雅黑"/>
                  <a:cs typeface="微软雅黑"/>
                </a:rPr>
                <a:t>无干扰 有干扰</a:t>
              </a:r>
              <a:endParaRPr sz="1375">
                <a:solidFill>
                  <a:prstClr val="black"/>
                </a:solidFill>
                <a:latin typeface="微软雅黑"/>
                <a:cs typeface="微软雅黑"/>
              </a:endParaRPr>
            </a:p>
          </p:txBody>
        </p:sp>
        <p:sp>
          <p:nvSpPr>
            <p:cNvPr id="63" name="object 63"/>
            <p:cNvSpPr/>
            <p:nvPr/>
          </p:nvSpPr>
          <p:spPr>
            <a:xfrm>
              <a:off x="7816891" y="4807686"/>
              <a:ext cx="13434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4" name="object 64"/>
            <p:cNvSpPr/>
            <p:nvPr/>
          </p:nvSpPr>
          <p:spPr>
            <a:xfrm>
              <a:off x="8342926" y="4807686"/>
              <a:ext cx="13434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700" y="0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5" name="object 65"/>
            <p:cNvSpPr/>
            <p:nvPr/>
          </p:nvSpPr>
          <p:spPr>
            <a:xfrm>
              <a:off x="7768698" y="4774198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54825" y="0"/>
                  </a:moveTo>
                  <a:lnTo>
                    <a:pt x="0" y="31661"/>
                  </a:lnTo>
                  <a:lnTo>
                    <a:pt x="54825" y="63322"/>
                  </a:lnTo>
                  <a:lnTo>
                    <a:pt x="54825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object 66"/>
            <p:cNvSpPr/>
            <p:nvPr/>
          </p:nvSpPr>
          <p:spPr>
            <a:xfrm>
              <a:off x="8346560" y="4774198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0" y="0"/>
                  </a:moveTo>
                  <a:lnTo>
                    <a:pt x="0" y="63322"/>
                  </a:lnTo>
                  <a:lnTo>
                    <a:pt x="54825" y="31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7" name="object 67"/>
            <p:cNvSpPr/>
            <p:nvPr/>
          </p:nvSpPr>
          <p:spPr>
            <a:xfrm>
              <a:off x="7816892" y="5080812"/>
              <a:ext cx="540042" cy="0"/>
            </a:xfrm>
            <a:custGeom>
              <a:avLst/>
              <a:gdLst/>
              <a:ahLst/>
              <a:cxnLst/>
              <a:rect l="l" t="t" r="r" b="b"/>
              <a:pathLst>
                <a:path w="510540">
                  <a:moveTo>
                    <a:pt x="0" y="0"/>
                  </a:moveTo>
                  <a:lnTo>
                    <a:pt x="509993" y="0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8" name="object 68"/>
            <p:cNvSpPr/>
            <p:nvPr/>
          </p:nvSpPr>
          <p:spPr>
            <a:xfrm>
              <a:off x="7768698" y="5047323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54825" y="0"/>
                  </a:moveTo>
                  <a:lnTo>
                    <a:pt x="0" y="31661"/>
                  </a:lnTo>
                  <a:lnTo>
                    <a:pt x="54825" y="63322"/>
                  </a:lnTo>
                  <a:lnTo>
                    <a:pt x="54825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9" name="object 69"/>
            <p:cNvSpPr/>
            <p:nvPr/>
          </p:nvSpPr>
          <p:spPr>
            <a:xfrm>
              <a:off x="8346560" y="5047323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0" y="0"/>
                  </a:moveTo>
                  <a:lnTo>
                    <a:pt x="0" y="63322"/>
                  </a:lnTo>
                  <a:lnTo>
                    <a:pt x="54825" y="31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0" name="object 70"/>
            <p:cNvSpPr/>
            <p:nvPr/>
          </p:nvSpPr>
          <p:spPr>
            <a:xfrm>
              <a:off x="9297978" y="2855824"/>
              <a:ext cx="605868" cy="0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572439" y="0"/>
                  </a:lnTo>
                </a:path>
              </a:pathLst>
            </a:custGeom>
            <a:ln w="6350">
              <a:solidFill>
                <a:srgbClr val="30E7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1" name="object 71"/>
            <p:cNvSpPr/>
            <p:nvPr/>
          </p:nvSpPr>
          <p:spPr>
            <a:xfrm>
              <a:off x="9249784" y="2822334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54825" y="0"/>
                  </a:moveTo>
                  <a:lnTo>
                    <a:pt x="0" y="31661"/>
                  </a:lnTo>
                  <a:lnTo>
                    <a:pt x="54825" y="63322"/>
                  </a:lnTo>
                  <a:lnTo>
                    <a:pt x="54825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2" name="object 72"/>
            <p:cNvSpPr/>
            <p:nvPr/>
          </p:nvSpPr>
          <p:spPr>
            <a:xfrm>
              <a:off x="9893701" y="2822334"/>
              <a:ext cx="58436" cy="67169"/>
            </a:xfrm>
            <a:custGeom>
              <a:avLst/>
              <a:gdLst/>
              <a:ahLst/>
              <a:cxnLst/>
              <a:rect l="l" t="t" r="r" b="b"/>
              <a:pathLst>
                <a:path w="55245" h="63500">
                  <a:moveTo>
                    <a:pt x="0" y="0"/>
                  </a:moveTo>
                  <a:lnTo>
                    <a:pt x="0" y="63322"/>
                  </a:lnTo>
                  <a:lnTo>
                    <a:pt x="54825" y="316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object 73"/>
            <p:cNvSpPr/>
            <p:nvPr/>
          </p:nvSpPr>
          <p:spPr>
            <a:xfrm>
              <a:off x="9271110" y="2940835"/>
              <a:ext cx="1136507" cy="673038"/>
            </a:xfrm>
            <a:custGeom>
              <a:avLst/>
              <a:gdLst/>
              <a:ahLst/>
              <a:cxnLst/>
              <a:rect l="l" t="t" r="r" b="b"/>
              <a:pathLst>
                <a:path w="1074420" h="636270">
                  <a:moveTo>
                    <a:pt x="0" y="0"/>
                  </a:moveTo>
                  <a:lnTo>
                    <a:pt x="1074089" y="636181"/>
                  </a:lnTo>
                </a:path>
              </a:pathLst>
            </a:custGeom>
            <a:ln w="6350">
              <a:solidFill>
                <a:srgbClr val="30E7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4" name="object 74"/>
            <p:cNvSpPr/>
            <p:nvPr/>
          </p:nvSpPr>
          <p:spPr>
            <a:xfrm>
              <a:off x="9229633" y="2916272"/>
              <a:ext cx="67169" cy="58436"/>
            </a:xfrm>
            <a:custGeom>
              <a:avLst/>
              <a:gdLst/>
              <a:ahLst/>
              <a:cxnLst/>
              <a:rect l="l" t="t" r="r" b="b"/>
              <a:pathLst>
                <a:path w="63500" h="55244">
                  <a:moveTo>
                    <a:pt x="0" y="0"/>
                  </a:moveTo>
                  <a:lnTo>
                    <a:pt x="31038" y="55181"/>
                  </a:lnTo>
                  <a:lnTo>
                    <a:pt x="63309" y="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5" name="object 75"/>
            <p:cNvSpPr/>
            <p:nvPr/>
          </p:nvSpPr>
          <p:spPr>
            <a:xfrm>
              <a:off x="10381781" y="3579975"/>
              <a:ext cx="67169" cy="58436"/>
            </a:xfrm>
            <a:custGeom>
              <a:avLst/>
              <a:gdLst/>
              <a:ahLst/>
              <a:cxnLst/>
              <a:rect l="l" t="t" r="r" b="b"/>
              <a:pathLst>
                <a:path w="63500" h="55245">
                  <a:moveTo>
                    <a:pt x="32270" y="0"/>
                  </a:moveTo>
                  <a:lnTo>
                    <a:pt x="0" y="54483"/>
                  </a:lnTo>
                  <a:lnTo>
                    <a:pt x="63309" y="55181"/>
                  </a:lnTo>
                  <a:lnTo>
                    <a:pt x="3227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6" name="object 76"/>
            <p:cNvSpPr/>
            <p:nvPr/>
          </p:nvSpPr>
          <p:spPr>
            <a:xfrm>
              <a:off x="9241252" y="3088438"/>
              <a:ext cx="769762" cy="1264801"/>
            </a:xfrm>
            <a:custGeom>
              <a:avLst/>
              <a:gdLst/>
              <a:ahLst/>
              <a:cxnLst/>
              <a:rect l="l" t="t" r="r" b="b"/>
              <a:pathLst>
                <a:path w="727709" h="1195704">
                  <a:moveTo>
                    <a:pt x="0" y="0"/>
                  </a:moveTo>
                  <a:lnTo>
                    <a:pt x="727329" y="1195311"/>
                  </a:lnTo>
                </a:path>
              </a:pathLst>
            </a:custGeom>
            <a:ln w="6350">
              <a:solidFill>
                <a:srgbClr val="30E7FF"/>
              </a:solidFill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7" name="object 77"/>
            <p:cNvSpPr/>
            <p:nvPr/>
          </p:nvSpPr>
          <p:spPr>
            <a:xfrm>
              <a:off x="9216197" y="3047261"/>
              <a:ext cx="59109" cy="67169"/>
            </a:xfrm>
            <a:custGeom>
              <a:avLst/>
              <a:gdLst/>
              <a:ahLst/>
              <a:cxnLst/>
              <a:rect l="l" t="t" r="r" b="b"/>
              <a:pathLst>
                <a:path w="55879" h="63500">
                  <a:moveTo>
                    <a:pt x="0" y="0"/>
                  </a:moveTo>
                  <a:lnTo>
                    <a:pt x="1447" y="63296"/>
                  </a:lnTo>
                  <a:lnTo>
                    <a:pt x="55549" y="3037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8" name="object 78"/>
            <p:cNvSpPr/>
            <p:nvPr/>
          </p:nvSpPr>
          <p:spPr>
            <a:xfrm>
              <a:off x="9976901" y="4327042"/>
              <a:ext cx="59109" cy="67169"/>
            </a:xfrm>
            <a:custGeom>
              <a:avLst/>
              <a:gdLst/>
              <a:ahLst/>
              <a:cxnLst/>
              <a:rect l="l" t="t" r="r" b="b"/>
              <a:pathLst>
                <a:path w="55879" h="63500">
                  <a:moveTo>
                    <a:pt x="54102" y="0"/>
                  </a:moveTo>
                  <a:lnTo>
                    <a:pt x="0" y="32918"/>
                  </a:lnTo>
                  <a:lnTo>
                    <a:pt x="55549" y="63309"/>
                  </a:lnTo>
                  <a:lnTo>
                    <a:pt x="54102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9" name="object 79"/>
            <p:cNvSpPr/>
            <p:nvPr/>
          </p:nvSpPr>
          <p:spPr>
            <a:xfrm>
              <a:off x="9118797" y="3108896"/>
              <a:ext cx="0" cy="1193601"/>
            </a:xfrm>
            <a:custGeom>
              <a:avLst/>
              <a:gdLst/>
              <a:ahLst/>
              <a:cxnLst/>
              <a:rect l="l" t="t" r="r" b="b"/>
              <a:pathLst>
                <a:path h="1128395">
                  <a:moveTo>
                    <a:pt x="0" y="0"/>
                  </a:moveTo>
                  <a:lnTo>
                    <a:pt x="0" y="1128280"/>
                  </a:lnTo>
                </a:path>
              </a:pathLst>
            </a:custGeom>
            <a:ln w="6350">
              <a:solidFill>
                <a:srgbClr val="30E7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0" name="object 80"/>
            <p:cNvSpPr/>
            <p:nvPr/>
          </p:nvSpPr>
          <p:spPr>
            <a:xfrm>
              <a:off x="9085306" y="3060688"/>
              <a:ext cx="67169" cy="58436"/>
            </a:xfrm>
            <a:custGeom>
              <a:avLst/>
              <a:gdLst/>
              <a:ahLst/>
              <a:cxnLst/>
              <a:rect l="l" t="t" r="r" b="b"/>
              <a:pathLst>
                <a:path w="63500" h="55244">
                  <a:moveTo>
                    <a:pt x="31661" y="0"/>
                  </a:moveTo>
                  <a:lnTo>
                    <a:pt x="0" y="54838"/>
                  </a:lnTo>
                  <a:lnTo>
                    <a:pt x="63322" y="54838"/>
                  </a:lnTo>
                  <a:lnTo>
                    <a:pt x="31661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1" name="object 81"/>
            <p:cNvSpPr/>
            <p:nvPr/>
          </p:nvSpPr>
          <p:spPr>
            <a:xfrm>
              <a:off x="9085306" y="4292574"/>
              <a:ext cx="67169" cy="58436"/>
            </a:xfrm>
            <a:custGeom>
              <a:avLst/>
              <a:gdLst/>
              <a:ahLst/>
              <a:cxnLst/>
              <a:rect l="l" t="t" r="r" b="b"/>
              <a:pathLst>
                <a:path w="63500" h="55245">
                  <a:moveTo>
                    <a:pt x="63322" y="0"/>
                  </a:moveTo>
                  <a:lnTo>
                    <a:pt x="0" y="0"/>
                  </a:lnTo>
                  <a:lnTo>
                    <a:pt x="31661" y="54838"/>
                  </a:lnTo>
                  <a:lnTo>
                    <a:pt x="63322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2" name="object 82"/>
            <p:cNvSpPr/>
            <p:nvPr/>
          </p:nvSpPr>
          <p:spPr>
            <a:xfrm>
              <a:off x="8741439" y="3039313"/>
              <a:ext cx="288157" cy="458096"/>
            </a:xfrm>
            <a:custGeom>
              <a:avLst/>
              <a:gdLst/>
              <a:ahLst/>
              <a:cxnLst/>
              <a:rect l="l" t="t" r="r" b="b"/>
              <a:pathLst>
                <a:path w="272415" h="433070">
                  <a:moveTo>
                    <a:pt x="272160" y="0"/>
                  </a:moveTo>
                  <a:lnTo>
                    <a:pt x="0" y="432701"/>
                  </a:lnTo>
                </a:path>
              </a:pathLst>
            </a:custGeom>
            <a:ln w="6350">
              <a:solidFill>
                <a:srgbClr val="30E7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3" name="object 83"/>
            <p:cNvSpPr/>
            <p:nvPr/>
          </p:nvSpPr>
          <p:spPr>
            <a:xfrm>
              <a:off x="8995756" y="2998501"/>
              <a:ext cx="59781" cy="67169"/>
            </a:xfrm>
            <a:custGeom>
              <a:avLst/>
              <a:gdLst/>
              <a:ahLst/>
              <a:cxnLst/>
              <a:rect l="l" t="t" r="r" b="b"/>
              <a:pathLst>
                <a:path w="56515" h="63500">
                  <a:moveTo>
                    <a:pt x="55994" y="0"/>
                  </a:moveTo>
                  <a:lnTo>
                    <a:pt x="0" y="29565"/>
                  </a:lnTo>
                  <a:lnTo>
                    <a:pt x="53606" y="63284"/>
                  </a:lnTo>
                  <a:lnTo>
                    <a:pt x="55994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4" name="object 84"/>
            <p:cNvSpPr/>
            <p:nvPr/>
          </p:nvSpPr>
          <p:spPr>
            <a:xfrm>
              <a:off x="8715788" y="3470896"/>
              <a:ext cx="59781" cy="67169"/>
            </a:xfrm>
            <a:custGeom>
              <a:avLst/>
              <a:gdLst/>
              <a:ahLst/>
              <a:cxnLst/>
              <a:rect l="l" t="t" r="r" b="b"/>
              <a:pathLst>
                <a:path w="56515" h="63500">
                  <a:moveTo>
                    <a:pt x="2387" y="0"/>
                  </a:moveTo>
                  <a:lnTo>
                    <a:pt x="0" y="63271"/>
                  </a:lnTo>
                  <a:lnTo>
                    <a:pt x="55994" y="33718"/>
                  </a:lnTo>
                  <a:lnTo>
                    <a:pt x="2387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object 85"/>
            <p:cNvSpPr/>
            <p:nvPr/>
          </p:nvSpPr>
          <p:spPr>
            <a:xfrm>
              <a:off x="9191663" y="3104174"/>
              <a:ext cx="262633" cy="548774"/>
            </a:xfrm>
            <a:custGeom>
              <a:avLst/>
              <a:gdLst/>
              <a:ahLst/>
              <a:cxnLst/>
              <a:rect l="l" t="t" r="r" b="b"/>
              <a:pathLst>
                <a:path w="248284" h="518795">
                  <a:moveTo>
                    <a:pt x="0" y="0"/>
                  </a:moveTo>
                  <a:lnTo>
                    <a:pt x="247992" y="518452"/>
                  </a:lnTo>
                </a:path>
              </a:pathLst>
            </a:custGeom>
            <a:ln w="6350">
              <a:solidFill>
                <a:srgbClr val="30E7FF"/>
              </a:solidFill>
              <a:prstDash val="dash"/>
            </a:ln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6" name="object 86"/>
            <p:cNvSpPr/>
            <p:nvPr/>
          </p:nvSpPr>
          <p:spPr>
            <a:xfrm>
              <a:off x="9165673" y="3060686"/>
              <a:ext cx="60452" cy="67169"/>
            </a:xfrm>
            <a:custGeom>
              <a:avLst/>
              <a:gdLst/>
              <a:ahLst/>
              <a:cxnLst/>
              <a:rect l="l" t="t" r="r" b="b"/>
              <a:pathLst>
                <a:path w="57150" h="63500">
                  <a:moveTo>
                    <a:pt x="4902" y="0"/>
                  </a:moveTo>
                  <a:lnTo>
                    <a:pt x="0" y="63131"/>
                  </a:lnTo>
                  <a:lnTo>
                    <a:pt x="57124" y="35801"/>
                  </a:lnTo>
                  <a:lnTo>
                    <a:pt x="4902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7" name="object 87"/>
            <p:cNvSpPr/>
            <p:nvPr/>
          </p:nvSpPr>
          <p:spPr>
            <a:xfrm>
              <a:off x="9419552" y="3629287"/>
              <a:ext cx="60452" cy="67169"/>
            </a:xfrm>
            <a:custGeom>
              <a:avLst/>
              <a:gdLst/>
              <a:ahLst/>
              <a:cxnLst/>
              <a:rect l="l" t="t" r="r" b="b"/>
              <a:pathLst>
                <a:path w="57150" h="63500">
                  <a:moveTo>
                    <a:pt x="57124" y="0"/>
                  </a:moveTo>
                  <a:lnTo>
                    <a:pt x="0" y="27330"/>
                  </a:lnTo>
                  <a:lnTo>
                    <a:pt x="52222" y="63131"/>
                  </a:lnTo>
                  <a:lnTo>
                    <a:pt x="57124" y="0"/>
                  </a:lnTo>
                  <a:close/>
                </a:path>
              </a:pathLst>
            </a:custGeom>
            <a:solidFill>
              <a:srgbClr val="30E7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8" name="object 17">
            <a:extLst>
              <a:ext uri="{FF2B5EF4-FFF2-40B4-BE49-F238E27FC236}">
                <a16:creationId xmlns="" xmlns:a16="http://schemas.microsoft.com/office/drawing/2014/main" id="{D90AA524-1584-4C48-B622-6A6919BF038C}"/>
              </a:ext>
            </a:extLst>
          </p:cNvPr>
          <p:cNvSpPr txBox="1"/>
          <p:nvPr/>
        </p:nvSpPr>
        <p:spPr>
          <a:xfrm>
            <a:off x="796331" y="1775516"/>
            <a:ext cx="3107176" cy="4034868"/>
          </a:xfrm>
          <a:prstGeom prst="rect">
            <a:avLst/>
          </a:prstGeom>
          <a:solidFill>
            <a:srgbClr val="FFFFFF">
              <a:alpha val="7998"/>
            </a:srgbClr>
          </a:solidFill>
        </p:spPr>
        <p:txBody>
          <a:bodyPr vert="horz" wrap="square" lIns="0" tIns="0" rIns="0" bIns="0" rtlCol="0" anchor="ctr" anchorCtr="0">
            <a:noAutofit/>
          </a:bodyPr>
          <a:lstStyle/>
          <a:p>
            <a:pPr marL="510494" marR="508479" defTabSz="967252">
              <a:lnSpc>
                <a:spcPct val="149000"/>
              </a:lnSpc>
            </a:pPr>
            <a:endParaRPr lang="zh-CN" altLang="en-US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1" name="object 67">
            <a:extLst>
              <a:ext uri="{FF2B5EF4-FFF2-40B4-BE49-F238E27FC236}">
                <a16:creationId xmlns="" xmlns:a16="http://schemas.microsoft.com/office/drawing/2014/main" id="{B48FB172-CB36-40E8-BABA-27CD9BA268B6}"/>
              </a:ext>
            </a:extLst>
          </p:cNvPr>
          <p:cNvSpPr/>
          <p:nvPr/>
        </p:nvSpPr>
        <p:spPr>
          <a:xfrm>
            <a:off x="7823608" y="4807686"/>
            <a:ext cx="540042" cy="0"/>
          </a:xfrm>
          <a:custGeom>
            <a:avLst/>
            <a:gdLst/>
            <a:ahLst/>
            <a:cxnLst/>
            <a:rect l="l" t="t" r="r" b="b"/>
            <a:pathLst>
              <a:path w="510540">
                <a:moveTo>
                  <a:pt x="0" y="0"/>
                </a:moveTo>
                <a:lnTo>
                  <a:pt x="509993" y="0"/>
                </a:lnTo>
              </a:path>
            </a:pathLst>
          </a:custGeom>
          <a:ln w="6350">
            <a:solidFill>
              <a:srgbClr val="30E7FF"/>
            </a:solidFill>
            <a:prstDash val="sysDash"/>
          </a:ln>
        </p:spPr>
        <p:txBody>
          <a:bodyPr wrap="square" lIns="0" tIns="0" rIns="0" bIns="0" rtlCol="0"/>
          <a:lstStyle/>
          <a:p>
            <a:pPr defTabSz="967252"/>
            <a:endParaRPr sz="19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="" xmlns:a16="http://schemas.microsoft.com/office/drawing/2014/main" id="{258BAF6B-9D8B-48E8-8AB4-78742A41A523}"/>
              </a:ext>
            </a:extLst>
          </p:cNvPr>
          <p:cNvSpPr/>
          <p:nvPr/>
        </p:nvSpPr>
        <p:spPr>
          <a:xfrm>
            <a:off x="1086496" y="2229747"/>
            <a:ext cx="2575897" cy="29518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hangingPunct="0">
              <a:lnSpc>
                <a:spcPct val="150000"/>
              </a:lnSpc>
            </a:pPr>
            <a:r>
              <a:rPr lang="en-US" altLang="zh-CN" dirty="0">
                <a:solidFill>
                  <a:schemeClr val="bg1"/>
                </a:solidFill>
                <a:latin typeface="+mn-ea"/>
              </a:rPr>
              <a:t>BSS </a:t>
            </a:r>
            <a:r>
              <a:rPr lang="en-US" altLang="zh-CN" dirty="0" err="1">
                <a:solidFill>
                  <a:schemeClr val="bg1"/>
                </a:solidFill>
                <a:latin typeface="+mn-ea"/>
              </a:rPr>
              <a:t>Colouring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技术解决同信道干扰，达到信道资源的共享，提高信道使用效率，减少干扰，让每一个终端都能找到自己的组织，降低邻居间</a:t>
            </a:r>
            <a:r>
              <a:rPr lang="en-US" altLang="zh-CN" dirty="0">
                <a:solidFill>
                  <a:schemeClr val="bg1"/>
                </a:solidFill>
                <a:latin typeface="+mn-ea"/>
              </a:rPr>
              <a:t>Wi-Fi</a:t>
            </a:r>
            <a:r>
              <a:rPr lang="zh-CN" altLang="en-US" dirty="0">
                <a:solidFill>
                  <a:schemeClr val="bg1"/>
                </a:solidFill>
                <a:latin typeface="+mn-ea"/>
              </a:rPr>
              <a:t>干扰。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高带机量多并发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2904" y="1459809"/>
            <a:ext cx="10250729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OFDMA智能分频，上下行</a:t>
            </a:r>
            <a:r>
              <a:rPr sz="1798" spc="-5" dirty="0">
                <a:solidFill>
                  <a:srgbClr val="FFFFFF"/>
                </a:solidFill>
                <a:latin typeface="微软雅黑"/>
                <a:cs typeface="微软雅黑"/>
              </a:rPr>
              <a:t>MU-MIMO，</a:t>
            </a: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多台终端并发减少排队，最多支持256个终端同时连接上网。</a:t>
            </a:r>
            <a:endParaRPr sz="1798"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6332" y="2227191"/>
            <a:ext cx="6217875" cy="3582818"/>
          </a:xfrm>
          <a:custGeom>
            <a:avLst/>
            <a:gdLst/>
            <a:ahLst/>
            <a:cxnLst/>
            <a:rect l="l" t="t" r="r" b="b"/>
            <a:pathLst>
              <a:path w="5878195" h="3387090">
                <a:moveTo>
                  <a:pt x="5877572" y="3386670"/>
                </a:moveTo>
                <a:lnTo>
                  <a:pt x="0" y="3386670"/>
                </a:lnTo>
                <a:lnTo>
                  <a:pt x="0" y="0"/>
                </a:lnTo>
                <a:lnTo>
                  <a:pt x="5877572" y="0"/>
                </a:lnTo>
                <a:lnTo>
                  <a:pt x="5877572" y="3386670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9" name="object 9"/>
          <p:cNvSpPr/>
          <p:nvPr/>
        </p:nvSpPr>
        <p:spPr>
          <a:xfrm>
            <a:off x="7212397" y="2227191"/>
            <a:ext cx="4268618" cy="3582818"/>
          </a:xfrm>
          <a:custGeom>
            <a:avLst/>
            <a:gdLst/>
            <a:ahLst/>
            <a:cxnLst/>
            <a:rect l="l" t="t" r="r" b="b"/>
            <a:pathLst>
              <a:path w="4035425" h="3387090">
                <a:moveTo>
                  <a:pt x="4035221" y="3386670"/>
                </a:moveTo>
                <a:lnTo>
                  <a:pt x="0" y="3386670"/>
                </a:lnTo>
                <a:lnTo>
                  <a:pt x="0" y="0"/>
                </a:lnTo>
                <a:lnTo>
                  <a:pt x="4035221" y="0"/>
                </a:lnTo>
                <a:lnTo>
                  <a:pt x="4035221" y="3386670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0" name="object 10"/>
          <p:cNvSpPr txBox="1"/>
          <p:nvPr/>
        </p:nvSpPr>
        <p:spPr>
          <a:xfrm>
            <a:off x="984185" y="3759201"/>
            <a:ext cx="1462951" cy="546403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marR="5374" indent="73887" algn="ctr">
              <a:lnSpc>
                <a:spcPct val="130300"/>
              </a:lnSpc>
              <a:spcBef>
                <a:spcPts val="106"/>
              </a:spcBef>
            </a:pPr>
            <a:r>
              <a:rPr lang="zh-CN" altLang="en-US" sz="1400" dirty="0">
                <a:solidFill>
                  <a:srgbClr val="FFFFFF"/>
                </a:solidFill>
                <a:latin typeface="微软雅黑"/>
                <a:cs typeface="微软雅黑"/>
              </a:rPr>
              <a:t>无论流量大小，都要独占整个信道</a:t>
            </a:r>
            <a:endParaRPr lang="zh-CN" altLang="en-US" sz="1400" dirty="0">
              <a:latin typeface="微软雅黑"/>
              <a:cs typeface="微软雅黑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2905741" y="2630826"/>
            <a:ext cx="757000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798" b="1" spc="-5" dirty="0">
                <a:solidFill>
                  <a:srgbClr val="31E7FF"/>
                </a:solidFill>
                <a:latin typeface="微软雅黑"/>
                <a:cs typeface="微软雅黑"/>
              </a:rPr>
              <a:t>OFD</a:t>
            </a:r>
            <a:r>
              <a:rPr sz="1798" b="1" dirty="0">
                <a:solidFill>
                  <a:srgbClr val="31E7FF"/>
                </a:solidFill>
                <a:latin typeface="微软雅黑"/>
                <a:cs typeface="微软雅黑"/>
              </a:rPr>
              <a:t>M</a:t>
            </a:r>
            <a:endParaRPr sz="1798">
              <a:latin typeface="微软雅黑"/>
              <a:cs typeface="微软雅黑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617037" y="2671226"/>
            <a:ext cx="1360181" cy="469331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algn="ctr">
              <a:spcBef>
                <a:spcPts val="106"/>
              </a:spcBef>
            </a:pPr>
            <a:r>
              <a:rPr sz="1481" b="1" dirty="0">
                <a:solidFill>
                  <a:srgbClr val="31E7FF"/>
                </a:solidFill>
                <a:latin typeface="微软雅黑"/>
                <a:cs typeface="微软雅黑"/>
              </a:rPr>
              <a:t>11ac</a:t>
            </a:r>
            <a:endParaRPr sz="1481">
              <a:latin typeface="微软雅黑"/>
              <a:cs typeface="微软雅黑"/>
            </a:endParaRPr>
          </a:p>
          <a:p>
            <a:pPr algn="ctr">
              <a:lnSpc>
                <a:spcPct val="100000"/>
              </a:lnSpc>
            </a:pPr>
            <a:r>
              <a:rPr sz="1481" b="1" dirty="0">
                <a:solidFill>
                  <a:srgbClr val="31E7FF"/>
                </a:solidFill>
                <a:latin typeface="微软雅黑"/>
                <a:cs typeface="微软雅黑"/>
              </a:rPr>
              <a:t>DL</a:t>
            </a:r>
            <a:r>
              <a:rPr sz="1481" b="1" spc="-85" dirty="0">
                <a:solidFill>
                  <a:srgbClr val="31E7FF"/>
                </a:solidFill>
                <a:latin typeface="微软雅黑"/>
                <a:cs typeface="微软雅黑"/>
              </a:rPr>
              <a:t> </a:t>
            </a:r>
            <a:r>
              <a:rPr sz="1481" b="1" spc="-5" dirty="0">
                <a:solidFill>
                  <a:srgbClr val="31E7FF"/>
                </a:solidFill>
                <a:latin typeface="微软雅黑"/>
                <a:cs typeface="微软雅黑"/>
              </a:rPr>
              <a:t>MU-MIMO</a:t>
            </a:r>
            <a:endParaRPr sz="1481">
              <a:latin typeface="微软雅黑"/>
              <a:cs typeface="微软雅黑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9430075" y="2671226"/>
            <a:ext cx="1698715" cy="469331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algn="ctr">
              <a:spcBef>
                <a:spcPts val="106"/>
              </a:spcBef>
            </a:pPr>
            <a:r>
              <a:rPr sz="1481" b="1" dirty="0">
                <a:solidFill>
                  <a:srgbClr val="31E7FF"/>
                </a:solidFill>
                <a:latin typeface="微软雅黑"/>
                <a:cs typeface="微软雅黑"/>
              </a:rPr>
              <a:t>11ac</a:t>
            </a:r>
            <a:endParaRPr sz="1481">
              <a:latin typeface="微软雅黑"/>
              <a:cs typeface="微软雅黑"/>
            </a:endParaRPr>
          </a:p>
          <a:p>
            <a:pPr algn="ctr">
              <a:lnSpc>
                <a:spcPct val="100000"/>
              </a:lnSpc>
            </a:pPr>
            <a:r>
              <a:rPr sz="1481" b="1" dirty="0">
                <a:solidFill>
                  <a:srgbClr val="31E7FF"/>
                </a:solidFill>
                <a:latin typeface="微软雅黑"/>
                <a:cs typeface="微软雅黑"/>
              </a:rPr>
              <a:t>DL/UL</a:t>
            </a:r>
            <a:r>
              <a:rPr sz="1481" b="1" spc="-85" dirty="0">
                <a:solidFill>
                  <a:srgbClr val="31E7FF"/>
                </a:solidFill>
                <a:latin typeface="微软雅黑"/>
                <a:cs typeface="微软雅黑"/>
              </a:rPr>
              <a:t> </a:t>
            </a:r>
            <a:r>
              <a:rPr sz="1481" b="1" spc="-5" dirty="0">
                <a:solidFill>
                  <a:srgbClr val="31E7FF"/>
                </a:solidFill>
                <a:latin typeface="微软雅黑"/>
                <a:cs typeface="微软雅黑"/>
              </a:rPr>
              <a:t>MU-MIMO</a:t>
            </a:r>
            <a:endParaRPr sz="1481">
              <a:latin typeface="微软雅黑"/>
              <a:cs typeface="微软雅黑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5521994" y="2630826"/>
            <a:ext cx="915970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798" b="1" spc="-5" dirty="0">
                <a:solidFill>
                  <a:srgbClr val="31E7FF"/>
                </a:solidFill>
                <a:latin typeface="微软雅黑"/>
                <a:cs typeface="微软雅黑"/>
              </a:rPr>
              <a:t>OFD</a:t>
            </a:r>
            <a:r>
              <a:rPr sz="1798" b="1" dirty="0">
                <a:solidFill>
                  <a:srgbClr val="31E7FF"/>
                </a:solidFill>
                <a:latin typeface="微软雅黑"/>
                <a:cs typeface="微软雅黑"/>
              </a:rPr>
              <a:t>M</a:t>
            </a:r>
            <a:r>
              <a:rPr lang="en-US" sz="1798" b="1" dirty="0">
                <a:solidFill>
                  <a:srgbClr val="31E7FF"/>
                </a:solidFill>
                <a:latin typeface="微软雅黑"/>
                <a:cs typeface="微软雅黑"/>
              </a:rPr>
              <a:t>A</a:t>
            </a:r>
            <a:endParaRPr sz="1798" b="1" dirty="0">
              <a:latin typeface="微软雅黑"/>
              <a:cs typeface="微软雅黑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757084" y="3630089"/>
            <a:ext cx="120972" cy="120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6" name="object 16"/>
          <p:cNvSpPr/>
          <p:nvPr/>
        </p:nvSpPr>
        <p:spPr>
          <a:xfrm>
            <a:off x="2843295" y="3630089"/>
            <a:ext cx="120972" cy="120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7" name="object 17"/>
          <p:cNvSpPr/>
          <p:nvPr/>
        </p:nvSpPr>
        <p:spPr>
          <a:xfrm>
            <a:off x="2970444" y="3374751"/>
            <a:ext cx="1012242" cy="327115"/>
          </a:xfrm>
          <a:custGeom>
            <a:avLst/>
            <a:gdLst/>
            <a:ahLst/>
            <a:cxnLst/>
            <a:rect l="l" t="t" r="r" b="b"/>
            <a:pathLst>
              <a:path w="956945" h="309245">
                <a:moveTo>
                  <a:pt x="812914" y="0"/>
                </a:moveTo>
                <a:lnTo>
                  <a:pt x="691057" y="0"/>
                </a:lnTo>
                <a:lnTo>
                  <a:pt x="691057" y="239547"/>
                </a:lnTo>
                <a:lnTo>
                  <a:pt x="0" y="239547"/>
                </a:lnTo>
                <a:lnTo>
                  <a:pt x="21831" y="281900"/>
                </a:lnTo>
                <a:lnTo>
                  <a:pt x="23416" y="302742"/>
                </a:lnTo>
                <a:lnTo>
                  <a:pt x="22631" y="308660"/>
                </a:lnTo>
                <a:lnTo>
                  <a:pt x="714997" y="308660"/>
                </a:lnTo>
                <a:lnTo>
                  <a:pt x="714603" y="305358"/>
                </a:lnTo>
                <a:lnTo>
                  <a:pt x="714405" y="302742"/>
                </a:lnTo>
                <a:lnTo>
                  <a:pt x="714349" y="298577"/>
                </a:lnTo>
                <a:lnTo>
                  <a:pt x="721156" y="264952"/>
                </a:lnTo>
                <a:lnTo>
                  <a:pt x="739709" y="237461"/>
                </a:lnTo>
                <a:lnTo>
                  <a:pt x="767204" y="218909"/>
                </a:lnTo>
                <a:lnTo>
                  <a:pt x="800836" y="212102"/>
                </a:lnTo>
                <a:lnTo>
                  <a:pt x="920142" y="212102"/>
                </a:lnTo>
                <a:lnTo>
                  <a:pt x="920178" y="181165"/>
                </a:lnTo>
                <a:lnTo>
                  <a:pt x="919801" y="150350"/>
                </a:lnTo>
                <a:lnTo>
                  <a:pt x="918832" y="131152"/>
                </a:lnTo>
                <a:lnTo>
                  <a:pt x="914284" y="118656"/>
                </a:lnTo>
                <a:lnTo>
                  <a:pt x="731723" y="118656"/>
                </a:lnTo>
                <a:lnTo>
                  <a:pt x="731723" y="31330"/>
                </a:lnTo>
                <a:lnTo>
                  <a:pt x="863621" y="31330"/>
                </a:lnTo>
                <a:lnTo>
                  <a:pt x="862032" y="28712"/>
                </a:lnTo>
                <a:lnTo>
                  <a:pt x="847736" y="11053"/>
                </a:lnTo>
                <a:lnTo>
                  <a:pt x="832732" y="2336"/>
                </a:lnTo>
                <a:lnTo>
                  <a:pt x="812914" y="0"/>
                </a:lnTo>
                <a:close/>
              </a:path>
              <a:path w="956945" h="309245">
                <a:moveTo>
                  <a:pt x="920142" y="212102"/>
                </a:moveTo>
                <a:lnTo>
                  <a:pt x="800836" y="212102"/>
                </a:lnTo>
                <a:lnTo>
                  <a:pt x="834468" y="218909"/>
                </a:lnTo>
                <a:lnTo>
                  <a:pt x="861963" y="237461"/>
                </a:lnTo>
                <a:lnTo>
                  <a:pt x="880516" y="264952"/>
                </a:lnTo>
                <a:lnTo>
                  <a:pt x="887323" y="298577"/>
                </a:lnTo>
                <a:lnTo>
                  <a:pt x="887209" y="302006"/>
                </a:lnTo>
                <a:lnTo>
                  <a:pt x="887145" y="302742"/>
                </a:lnTo>
                <a:lnTo>
                  <a:pt x="887018" y="304800"/>
                </a:lnTo>
                <a:lnTo>
                  <a:pt x="931011" y="304584"/>
                </a:lnTo>
                <a:lnTo>
                  <a:pt x="956856" y="278739"/>
                </a:lnTo>
                <a:lnTo>
                  <a:pt x="954825" y="268673"/>
                </a:lnTo>
                <a:lnTo>
                  <a:pt x="949286" y="260459"/>
                </a:lnTo>
                <a:lnTo>
                  <a:pt x="941071" y="254924"/>
                </a:lnTo>
                <a:lnTo>
                  <a:pt x="931011" y="252895"/>
                </a:lnTo>
                <a:lnTo>
                  <a:pt x="919848" y="252895"/>
                </a:lnTo>
                <a:lnTo>
                  <a:pt x="920123" y="218909"/>
                </a:lnTo>
                <a:lnTo>
                  <a:pt x="920142" y="212102"/>
                </a:lnTo>
                <a:close/>
              </a:path>
              <a:path w="956945" h="309245">
                <a:moveTo>
                  <a:pt x="863621" y="31330"/>
                </a:moveTo>
                <a:lnTo>
                  <a:pt x="806957" y="31330"/>
                </a:lnTo>
                <a:lnTo>
                  <a:pt x="820590" y="33273"/>
                </a:lnTo>
                <a:lnTo>
                  <a:pt x="830170" y="39820"/>
                </a:lnTo>
                <a:lnTo>
                  <a:pt x="838269" y="52054"/>
                </a:lnTo>
                <a:lnTo>
                  <a:pt x="847458" y="71056"/>
                </a:lnTo>
                <a:lnTo>
                  <a:pt x="856750" y="88516"/>
                </a:lnTo>
                <a:lnTo>
                  <a:pt x="861928" y="99294"/>
                </a:lnTo>
                <a:lnTo>
                  <a:pt x="864865" y="107853"/>
                </a:lnTo>
                <a:lnTo>
                  <a:pt x="867435" y="118656"/>
                </a:lnTo>
                <a:lnTo>
                  <a:pt x="914284" y="118656"/>
                </a:lnTo>
                <a:lnTo>
                  <a:pt x="911800" y="111832"/>
                </a:lnTo>
                <a:lnTo>
                  <a:pt x="898461" y="87517"/>
                </a:lnTo>
                <a:lnTo>
                  <a:pt x="885531" y="66700"/>
                </a:lnTo>
                <a:lnTo>
                  <a:pt x="879728" y="57873"/>
                </a:lnTo>
                <a:lnTo>
                  <a:pt x="863621" y="3133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8" name="object 18"/>
          <p:cNvSpPr/>
          <p:nvPr/>
        </p:nvSpPr>
        <p:spPr>
          <a:xfrm>
            <a:off x="2764115" y="3628134"/>
            <a:ext cx="72999" cy="744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object 19"/>
          <p:cNvSpPr/>
          <p:nvPr/>
        </p:nvSpPr>
        <p:spPr>
          <a:xfrm>
            <a:off x="2586022" y="3306387"/>
            <a:ext cx="1075383" cy="289500"/>
          </a:xfrm>
          <a:custGeom>
            <a:avLst/>
            <a:gdLst/>
            <a:ahLst/>
            <a:cxnLst/>
            <a:rect l="l" t="t" r="r" b="b"/>
            <a:pathLst>
              <a:path w="1016635" h="273685">
                <a:moveTo>
                  <a:pt x="23520" y="197980"/>
                </a:moveTo>
                <a:lnTo>
                  <a:pt x="14371" y="199821"/>
                </a:lnTo>
                <a:lnTo>
                  <a:pt x="6897" y="204843"/>
                </a:lnTo>
                <a:lnTo>
                  <a:pt x="1855" y="212291"/>
                </a:lnTo>
                <a:lnTo>
                  <a:pt x="0" y="221411"/>
                </a:lnTo>
                <a:lnTo>
                  <a:pt x="1096" y="228547"/>
                </a:lnTo>
                <a:lnTo>
                  <a:pt x="168211" y="245148"/>
                </a:lnTo>
                <a:lnTo>
                  <a:pt x="168274" y="273164"/>
                </a:lnTo>
                <a:lnTo>
                  <a:pt x="1016253" y="273164"/>
                </a:lnTo>
                <a:lnTo>
                  <a:pt x="1016143" y="198196"/>
                </a:lnTo>
                <a:lnTo>
                  <a:pt x="168084" y="198196"/>
                </a:lnTo>
                <a:lnTo>
                  <a:pt x="23520" y="197980"/>
                </a:lnTo>
                <a:close/>
              </a:path>
              <a:path w="1016635" h="273685">
                <a:moveTo>
                  <a:pt x="114947" y="119354"/>
                </a:moveTo>
                <a:lnTo>
                  <a:pt x="105811" y="121196"/>
                </a:lnTo>
                <a:lnTo>
                  <a:pt x="98350" y="126220"/>
                </a:lnTo>
                <a:lnTo>
                  <a:pt x="93311" y="133676"/>
                </a:lnTo>
                <a:lnTo>
                  <a:pt x="91439" y="142811"/>
                </a:lnTo>
                <a:lnTo>
                  <a:pt x="92538" y="149939"/>
                </a:lnTo>
                <a:lnTo>
                  <a:pt x="167995" y="166395"/>
                </a:lnTo>
                <a:lnTo>
                  <a:pt x="168084" y="198196"/>
                </a:lnTo>
                <a:lnTo>
                  <a:pt x="1016143" y="198196"/>
                </a:lnTo>
                <a:lnTo>
                  <a:pt x="1016026" y="119443"/>
                </a:lnTo>
                <a:lnTo>
                  <a:pt x="167868" y="119443"/>
                </a:lnTo>
                <a:lnTo>
                  <a:pt x="114947" y="119354"/>
                </a:lnTo>
                <a:close/>
              </a:path>
              <a:path w="1016635" h="273685">
                <a:moveTo>
                  <a:pt x="1015980" y="88226"/>
                </a:moveTo>
                <a:lnTo>
                  <a:pt x="60401" y="88226"/>
                </a:lnTo>
                <a:lnTo>
                  <a:pt x="167792" y="88442"/>
                </a:lnTo>
                <a:lnTo>
                  <a:pt x="167868" y="119443"/>
                </a:lnTo>
                <a:lnTo>
                  <a:pt x="1016026" y="119443"/>
                </a:lnTo>
                <a:lnTo>
                  <a:pt x="1015980" y="88226"/>
                </a:lnTo>
                <a:close/>
              </a:path>
              <a:path w="1016635" h="273685">
                <a:moveTo>
                  <a:pt x="60464" y="41338"/>
                </a:moveTo>
                <a:lnTo>
                  <a:pt x="51330" y="43174"/>
                </a:lnTo>
                <a:lnTo>
                  <a:pt x="43864" y="48186"/>
                </a:lnTo>
                <a:lnTo>
                  <a:pt x="38824" y="55633"/>
                </a:lnTo>
                <a:lnTo>
                  <a:pt x="36969" y="64769"/>
                </a:lnTo>
                <a:lnTo>
                  <a:pt x="38059" y="71898"/>
                </a:lnTo>
                <a:lnTo>
                  <a:pt x="57378" y="88264"/>
                </a:lnTo>
                <a:lnTo>
                  <a:pt x="60401" y="88226"/>
                </a:lnTo>
                <a:lnTo>
                  <a:pt x="1015980" y="88226"/>
                </a:lnTo>
                <a:lnTo>
                  <a:pt x="1015911" y="41478"/>
                </a:lnTo>
                <a:lnTo>
                  <a:pt x="167678" y="41478"/>
                </a:lnTo>
                <a:lnTo>
                  <a:pt x="60464" y="41338"/>
                </a:lnTo>
                <a:close/>
              </a:path>
              <a:path w="1016635" h="273685">
                <a:moveTo>
                  <a:pt x="983538" y="0"/>
                </a:moveTo>
                <a:lnTo>
                  <a:pt x="200024" y="0"/>
                </a:lnTo>
                <a:lnTo>
                  <a:pt x="187455" y="2554"/>
                </a:lnTo>
                <a:lnTo>
                  <a:pt x="177161" y="9509"/>
                </a:lnTo>
                <a:lnTo>
                  <a:pt x="170206" y="19802"/>
                </a:lnTo>
                <a:lnTo>
                  <a:pt x="167652" y="32372"/>
                </a:lnTo>
                <a:lnTo>
                  <a:pt x="167678" y="41478"/>
                </a:lnTo>
                <a:lnTo>
                  <a:pt x="1015911" y="41478"/>
                </a:lnTo>
                <a:lnTo>
                  <a:pt x="1015898" y="32372"/>
                </a:lnTo>
                <a:lnTo>
                  <a:pt x="1013344" y="19802"/>
                </a:lnTo>
                <a:lnTo>
                  <a:pt x="1006390" y="9509"/>
                </a:lnTo>
                <a:lnTo>
                  <a:pt x="996101" y="2554"/>
                </a:lnTo>
                <a:lnTo>
                  <a:pt x="983538" y="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object 20"/>
          <p:cNvSpPr/>
          <p:nvPr/>
        </p:nvSpPr>
        <p:spPr>
          <a:xfrm>
            <a:off x="3344847" y="3306383"/>
            <a:ext cx="316368" cy="289500"/>
          </a:xfrm>
          <a:custGeom>
            <a:avLst/>
            <a:gdLst/>
            <a:ahLst/>
            <a:cxnLst/>
            <a:rect l="l" t="t" r="r" b="b"/>
            <a:pathLst>
              <a:path w="299085" h="273685">
                <a:moveTo>
                  <a:pt x="266166" y="0"/>
                </a:moveTo>
                <a:lnTo>
                  <a:pt x="0" y="0"/>
                </a:lnTo>
                <a:lnTo>
                  <a:pt x="0" y="273164"/>
                </a:lnTo>
                <a:lnTo>
                  <a:pt x="298881" y="273164"/>
                </a:lnTo>
                <a:lnTo>
                  <a:pt x="298526" y="32372"/>
                </a:lnTo>
                <a:lnTo>
                  <a:pt x="295972" y="19802"/>
                </a:lnTo>
                <a:lnTo>
                  <a:pt x="289018" y="9509"/>
                </a:lnTo>
                <a:lnTo>
                  <a:pt x="278729" y="2554"/>
                </a:lnTo>
                <a:lnTo>
                  <a:pt x="266166" y="0"/>
                </a:lnTo>
                <a:close/>
              </a:path>
            </a:pathLst>
          </a:custGeom>
          <a:solidFill>
            <a:srgbClr val="31E7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1" name="object 21"/>
          <p:cNvSpPr/>
          <p:nvPr/>
        </p:nvSpPr>
        <p:spPr>
          <a:xfrm>
            <a:off x="3757084" y="4386992"/>
            <a:ext cx="120972" cy="1209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2" name="object 22"/>
          <p:cNvSpPr/>
          <p:nvPr/>
        </p:nvSpPr>
        <p:spPr>
          <a:xfrm>
            <a:off x="2843295" y="4386992"/>
            <a:ext cx="120972" cy="1209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3" name="object 23"/>
          <p:cNvSpPr/>
          <p:nvPr/>
        </p:nvSpPr>
        <p:spPr>
          <a:xfrm>
            <a:off x="2970444" y="4131653"/>
            <a:ext cx="1012242" cy="327115"/>
          </a:xfrm>
          <a:custGeom>
            <a:avLst/>
            <a:gdLst/>
            <a:ahLst/>
            <a:cxnLst/>
            <a:rect l="l" t="t" r="r" b="b"/>
            <a:pathLst>
              <a:path w="956945" h="309245">
                <a:moveTo>
                  <a:pt x="812914" y="0"/>
                </a:moveTo>
                <a:lnTo>
                  <a:pt x="691057" y="0"/>
                </a:lnTo>
                <a:lnTo>
                  <a:pt x="691057" y="239547"/>
                </a:lnTo>
                <a:lnTo>
                  <a:pt x="0" y="239547"/>
                </a:lnTo>
                <a:lnTo>
                  <a:pt x="21831" y="281900"/>
                </a:lnTo>
                <a:lnTo>
                  <a:pt x="23416" y="302742"/>
                </a:lnTo>
                <a:lnTo>
                  <a:pt x="22631" y="308660"/>
                </a:lnTo>
                <a:lnTo>
                  <a:pt x="714997" y="308660"/>
                </a:lnTo>
                <a:lnTo>
                  <a:pt x="714603" y="305358"/>
                </a:lnTo>
                <a:lnTo>
                  <a:pt x="714405" y="302742"/>
                </a:lnTo>
                <a:lnTo>
                  <a:pt x="714349" y="298577"/>
                </a:lnTo>
                <a:lnTo>
                  <a:pt x="721156" y="264952"/>
                </a:lnTo>
                <a:lnTo>
                  <a:pt x="739709" y="237461"/>
                </a:lnTo>
                <a:lnTo>
                  <a:pt x="767204" y="218909"/>
                </a:lnTo>
                <a:lnTo>
                  <a:pt x="800836" y="212102"/>
                </a:lnTo>
                <a:lnTo>
                  <a:pt x="920142" y="212102"/>
                </a:lnTo>
                <a:lnTo>
                  <a:pt x="920178" y="181163"/>
                </a:lnTo>
                <a:lnTo>
                  <a:pt x="919801" y="150344"/>
                </a:lnTo>
                <a:lnTo>
                  <a:pt x="918832" y="131140"/>
                </a:lnTo>
                <a:lnTo>
                  <a:pt x="914287" y="118656"/>
                </a:lnTo>
                <a:lnTo>
                  <a:pt x="731723" y="118656"/>
                </a:lnTo>
                <a:lnTo>
                  <a:pt x="731723" y="31330"/>
                </a:lnTo>
                <a:lnTo>
                  <a:pt x="863621" y="31330"/>
                </a:lnTo>
                <a:lnTo>
                  <a:pt x="862032" y="28712"/>
                </a:lnTo>
                <a:lnTo>
                  <a:pt x="847736" y="11053"/>
                </a:lnTo>
                <a:lnTo>
                  <a:pt x="832732" y="2336"/>
                </a:lnTo>
                <a:lnTo>
                  <a:pt x="812914" y="0"/>
                </a:lnTo>
                <a:close/>
              </a:path>
              <a:path w="956945" h="309245">
                <a:moveTo>
                  <a:pt x="920142" y="212102"/>
                </a:moveTo>
                <a:lnTo>
                  <a:pt x="800836" y="212102"/>
                </a:lnTo>
                <a:lnTo>
                  <a:pt x="834468" y="218909"/>
                </a:lnTo>
                <a:lnTo>
                  <a:pt x="861963" y="237461"/>
                </a:lnTo>
                <a:lnTo>
                  <a:pt x="880516" y="264952"/>
                </a:lnTo>
                <a:lnTo>
                  <a:pt x="887323" y="298577"/>
                </a:lnTo>
                <a:lnTo>
                  <a:pt x="887209" y="302006"/>
                </a:lnTo>
                <a:lnTo>
                  <a:pt x="887145" y="302742"/>
                </a:lnTo>
                <a:lnTo>
                  <a:pt x="887018" y="304800"/>
                </a:lnTo>
                <a:lnTo>
                  <a:pt x="931011" y="304571"/>
                </a:lnTo>
                <a:lnTo>
                  <a:pt x="956856" y="278726"/>
                </a:lnTo>
                <a:lnTo>
                  <a:pt x="954825" y="268668"/>
                </a:lnTo>
                <a:lnTo>
                  <a:pt x="949286" y="260457"/>
                </a:lnTo>
                <a:lnTo>
                  <a:pt x="941071" y="254923"/>
                </a:lnTo>
                <a:lnTo>
                  <a:pt x="931011" y="252895"/>
                </a:lnTo>
                <a:lnTo>
                  <a:pt x="919848" y="252895"/>
                </a:lnTo>
                <a:lnTo>
                  <a:pt x="920123" y="218909"/>
                </a:lnTo>
                <a:lnTo>
                  <a:pt x="920142" y="212102"/>
                </a:lnTo>
                <a:close/>
              </a:path>
              <a:path w="956945" h="309245">
                <a:moveTo>
                  <a:pt x="863621" y="31330"/>
                </a:moveTo>
                <a:lnTo>
                  <a:pt x="806957" y="31330"/>
                </a:lnTo>
                <a:lnTo>
                  <a:pt x="820590" y="33273"/>
                </a:lnTo>
                <a:lnTo>
                  <a:pt x="830170" y="39820"/>
                </a:lnTo>
                <a:lnTo>
                  <a:pt x="838269" y="52054"/>
                </a:lnTo>
                <a:lnTo>
                  <a:pt x="847458" y="71056"/>
                </a:lnTo>
                <a:lnTo>
                  <a:pt x="856750" y="88516"/>
                </a:lnTo>
                <a:lnTo>
                  <a:pt x="861928" y="99294"/>
                </a:lnTo>
                <a:lnTo>
                  <a:pt x="864865" y="107853"/>
                </a:lnTo>
                <a:lnTo>
                  <a:pt x="867435" y="118656"/>
                </a:lnTo>
                <a:lnTo>
                  <a:pt x="914287" y="118656"/>
                </a:lnTo>
                <a:lnTo>
                  <a:pt x="911800" y="111827"/>
                </a:lnTo>
                <a:lnTo>
                  <a:pt x="898461" y="87515"/>
                </a:lnTo>
                <a:lnTo>
                  <a:pt x="885531" y="66700"/>
                </a:lnTo>
                <a:lnTo>
                  <a:pt x="879728" y="57873"/>
                </a:lnTo>
                <a:lnTo>
                  <a:pt x="863621" y="3133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4" name="object 24"/>
          <p:cNvSpPr/>
          <p:nvPr/>
        </p:nvSpPr>
        <p:spPr>
          <a:xfrm>
            <a:off x="2764115" y="4385038"/>
            <a:ext cx="72999" cy="74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5" name="object 25"/>
          <p:cNvSpPr/>
          <p:nvPr/>
        </p:nvSpPr>
        <p:spPr>
          <a:xfrm>
            <a:off x="2586022" y="4063291"/>
            <a:ext cx="1075383" cy="289500"/>
          </a:xfrm>
          <a:custGeom>
            <a:avLst/>
            <a:gdLst/>
            <a:ahLst/>
            <a:cxnLst/>
            <a:rect l="l" t="t" r="r" b="b"/>
            <a:pathLst>
              <a:path w="1016635" h="273685">
                <a:moveTo>
                  <a:pt x="23520" y="197980"/>
                </a:moveTo>
                <a:lnTo>
                  <a:pt x="14371" y="199819"/>
                </a:lnTo>
                <a:lnTo>
                  <a:pt x="6897" y="204838"/>
                </a:lnTo>
                <a:lnTo>
                  <a:pt x="1855" y="212285"/>
                </a:lnTo>
                <a:lnTo>
                  <a:pt x="0" y="221411"/>
                </a:lnTo>
                <a:lnTo>
                  <a:pt x="1096" y="228547"/>
                </a:lnTo>
                <a:lnTo>
                  <a:pt x="168211" y="245148"/>
                </a:lnTo>
                <a:lnTo>
                  <a:pt x="168274" y="273164"/>
                </a:lnTo>
                <a:lnTo>
                  <a:pt x="1016253" y="273164"/>
                </a:lnTo>
                <a:lnTo>
                  <a:pt x="1016143" y="198196"/>
                </a:lnTo>
                <a:lnTo>
                  <a:pt x="168084" y="198196"/>
                </a:lnTo>
                <a:lnTo>
                  <a:pt x="23520" y="197980"/>
                </a:lnTo>
                <a:close/>
              </a:path>
              <a:path w="1016635" h="273685">
                <a:moveTo>
                  <a:pt x="114947" y="119354"/>
                </a:moveTo>
                <a:lnTo>
                  <a:pt x="105811" y="121196"/>
                </a:lnTo>
                <a:lnTo>
                  <a:pt x="98350" y="126220"/>
                </a:lnTo>
                <a:lnTo>
                  <a:pt x="93311" y="133676"/>
                </a:lnTo>
                <a:lnTo>
                  <a:pt x="91439" y="142811"/>
                </a:lnTo>
                <a:lnTo>
                  <a:pt x="92538" y="149939"/>
                </a:lnTo>
                <a:lnTo>
                  <a:pt x="167995" y="166395"/>
                </a:lnTo>
                <a:lnTo>
                  <a:pt x="168084" y="198196"/>
                </a:lnTo>
                <a:lnTo>
                  <a:pt x="1016143" y="198196"/>
                </a:lnTo>
                <a:lnTo>
                  <a:pt x="1016026" y="119443"/>
                </a:lnTo>
                <a:lnTo>
                  <a:pt x="167868" y="119443"/>
                </a:lnTo>
                <a:lnTo>
                  <a:pt x="114947" y="119354"/>
                </a:lnTo>
                <a:close/>
              </a:path>
              <a:path w="1016635" h="273685">
                <a:moveTo>
                  <a:pt x="1015980" y="88226"/>
                </a:moveTo>
                <a:lnTo>
                  <a:pt x="60401" y="88226"/>
                </a:lnTo>
                <a:lnTo>
                  <a:pt x="167792" y="88442"/>
                </a:lnTo>
                <a:lnTo>
                  <a:pt x="167868" y="119443"/>
                </a:lnTo>
                <a:lnTo>
                  <a:pt x="1016026" y="119443"/>
                </a:lnTo>
                <a:lnTo>
                  <a:pt x="1015980" y="88226"/>
                </a:lnTo>
                <a:close/>
              </a:path>
              <a:path w="1016635" h="273685">
                <a:moveTo>
                  <a:pt x="60464" y="41338"/>
                </a:moveTo>
                <a:lnTo>
                  <a:pt x="51330" y="43174"/>
                </a:lnTo>
                <a:lnTo>
                  <a:pt x="43864" y="48186"/>
                </a:lnTo>
                <a:lnTo>
                  <a:pt x="38824" y="55633"/>
                </a:lnTo>
                <a:lnTo>
                  <a:pt x="36969" y="64770"/>
                </a:lnTo>
                <a:lnTo>
                  <a:pt x="38059" y="71898"/>
                </a:lnTo>
                <a:lnTo>
                  <a:pt x="57378" y="88265"/>
                </a:lnTo>
                <a:lnTo>
                  <a:pt x="60401" y="88226"/>
                </a:lnTo>
                <a:lnTo>
                  <a:pt x="1015980" y="88226"/>
                </a:lnTo>
                <a:lnTo>
                  <a:pt x="1015911" y="41478"/>
                </a:lnTo>
                <a:lnTo>
                  <a:pt x="167678" y="41478"/>
                </a:lnTo>
                <a:lnTo>
                  <a:pt x="60464" y="41338"/>
                </a:lnTo>
                <a:close/>
              </a:path>
              <a:path w="1016635" h="273685">
                <a:moveTo>
                  <a:pt x="983538" y="0"/>
                </a:moveTo>
                <a:lnTo>
                  <a:pt x="200024" y="0"/>
                </a:lnTo>
                <a:lnTo>
                  <a:pt x="187455" y="2552"/>
                </a:lnTo>
                <a:lnTo>
                  <a:pt x="177161" y="9504"/>
                </a:lnTo>
                <a:lnTo>
                  <a:pt x="170206" y="19797"/>
                </a:lnTo>
                <a:lnTo>
                  <a:pt x="167652" y="32372"/>
                </a:lnTo>
                <a:lnTo>
                  <a:pt x="167678" y="41478"/>
                </a:lnTo>
                <a:lnTo>
                  <a:pt x="1015911" y="41478"/>
                </a:lnTo>
                <a:lnTo>
                  <a:pt x="1015898" y="32372"/>
                </a:lnTo>
                <a:lnTo>
                  <a:pt x="1013344" y="19797"/>
                </a:lnTo>
                <a:lnTo>
                  <a:pt x="1006390" y="9504"/>
                </a:lnTo>
                <a:lnTo>
                  <a:pt x="996101" y="2552"/>
                </a:lnTo>
                <a:lnTo>
                  <a:pt x="983538" y="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6" name="object 26"/>
          <p:cNvSpPr/>
          <p:nvPr/>
        </p:nvSpPr>
        <p:spPr>
          <a:xfrm>
            <a:off x="3148941" y="4063286"/>
            <a:ext cx="512503" cy="289500"/>
          </a:xfrm>
          <a:custGeom>
            <a:avLst/>
            <a:gdLst/>
            <a:ahLst/>
            <a:cxnLst/>
            <a:rect l="l" t="t" r="r" b="b"/>
            <a:pathLst>
              <a:path w="484504" h="273685">
                <a:moveTo>
                  <a:pt x="451370" y="0"/>
                </a:moveTo>
                <a:lnTo>
                  <a:pt x="0" y="0"/>
                </a:lnTo>
                <a:lnTo>
                  <a:pt x="0" y="273164"/>
                </a:lnTo>
                <a:lnTo>
                  <a:pt x="484085" y="273164"/>
                </a:lnTo>
                <a:lnTo>
                  <a:pt x="483730" y="32372"/>
                </a:lnTo>
                <a:lnTo>
                  <a:pt x="481176" y="19797"/>
                </a:lnTo>
                <a:lnTo>
                  <a:pt x="474222" y="9504"/>
                </a:lnTo>
                <a:lnTo>
                  <a:pt x="463933" y="2552"/>
                </a:lnTo>
                <a:lnTo>
                  <a:pt x="451370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7" name="object 27"/>
          <p:cNvSpPr/>
          <p:nvPr/>
        </p:nvSpPr>
        <p:spPr>
          <a:xfrm>
            <a:off x="6452810" y="4386992"/>
            <a:ext cx="120972" cy="12097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8" name="object 28"/>
          <p:cNvSpPr/>
          <p:nvPr/>
        </p:nvSpPr>
        <p:spPr>
          <a:xfrm>
            <a:off x="5539021" y="4386992"/>
            <a:ext cx="120985" cy="12097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9" name="object 29"/>
          <p:cNvSpPr/>
          <p:nvPr/>
        </p:nvSpPr>
        <p:spPr>
          <a:xfrm>
            <a:off x="5666170" y="4131653"/>
            <a:ext cx="1012242" cy="327115"/>
          </a:xfrm>
          <a:custGeom>
            <a:avLst/>
            <a:gdLst/>
            <a:ahLst/>
            <a:cxnLst/>
            <a:rect l="l" t="t" r="r" b="b"/>
            <a:pathLst>
              <a:path w="956945" h="309245">
                <a:moveTo>
                  <a:pt x="812914" y="0"/>
                </a:moveTo>
                <a:lnTo>
                  <a:pt x="691057" y="0"/>
                </a:lnTo>
                <a:lnTo>
                  <a:pt x="691057" y="239547"/>
                </a:lnTo>
                <a:lnTo>
                  <a:pt x="0" y="239547"/>
                </a:lnTo>
                <a:lnTo>
                  <a:pt x="21831" y="281900"/>
                </a:lnTo>
                <a:lnTo>
                  <a:pt x="23417" y="302742"/>
                </a:lnTo>
                <a:lnTo>
                  <a:pt x="22644" y="308660"/>
                </a:lnTo>
                <a:lnTo>
                  <a:pt x="714997" y="308660"/>
                </a:lnTo>
                <a:lnTo>
                  <a:pt x="714603" y="305358"/>
                </a:lnTo>
                <a:lnTo>
                  <a:pt x="714415" y="302742"/>
                </a:lnTo>
                <a:lnTo>
                  <a:pt x="714362" y="298577"/>
                </a:lnTo>
                <a:lnTo>
                  <a:pt x="721167" y="264952"/>
                </a:lnTo>
                <a:lnTo>
                  <a:pt x="739716" y="237461"/>
                </a:lnTo>
                <a:lnTo>
                  <a:pt x="767206" y="218909"/>
                </a:lnTo>
                <a:lnTo>
                  <a:pt x="800836" y="212102"/>
                </a:lnTo>
                <a:lnTo>
                  <a:pt x="920147" y="212102"/>
                </a:lnTo>
                <a:lnTo>
                  <a:pt x="920180" y="181163"/>
                </a:lnTo>
                <a:lnTo>
                  <a:pt x="919802" y="150344"/>
                </a:lnTo>
                <a:lnTo>
                  <a:pt x="918832" y="131140"/>
                </a:lnTo>
                <a:lnTo>
                  <a:pt x="914287" y="118656"/>
                </a:lnTo>
                <a:lnTo>
                  <a:pt x="731723" y="118656"/>
                </a:lnTo>
                <a:lnTo>
                  <a:pt x="731723" y="31330"/>
                </a:lnTo>
                <a:lnTo>
                  <a:pt x="863626" y="31330"/>
                </a:lnTo>
                <a:lnTo>
                  <a:pt x="862038" y="28712"/>
                </a:lnTo>
                <a:lnTo>
                  <a:pt x="847740" y="11053"/>
                </a:lnTo>
                <a:lnTo>
                  <a:pt x="832733" y="2336"/>
                </a:lnTo>
                <a:lnTo>
                  <a:pt x="812914" y="0"/>
                </a:lnTo>
                <a:close/>
              </a:path>
              <a:path w="956945" h="309245">
                <a:moveTo>
                  <a:pt x="920147" y="212102"/>
                </a:moveTo>
                <a:lnTo>
                  <a:pt x="800836" y="212102"/>
                </a:lnTo>
                <a:lnTo>
                  <a:pt x="834470" y="218909"/>
                </a:lnTo>
                <a:lnTo>
                  <a:pt x="861969" y="237461"/>
                </a:lnTo>
                <a:lnTo>
                  <a:pt x="880526" y="264952"/>
                </a:lnTo>
                <a:lnTo>
                  <a:pt x="887336" y="298577"/>
                </a:lnTo>
                <a:lnTo>
                  <a:pt x="887222" y="302006"/>
                </a:lnTo>
                <a:lnTo>
                  <a:pt x="887018" y="304800"/>
                </a:lnTo>
                <a:lnTo>
                  <a:pt x="931011" y="304571"/>
                </a:lnTo>
                <a:lnTo>
                  <a:pt x="941071" y="302540"/>
                </a:lnTo>
                <a:lnTo>
                  <a:pt x="949286" y="297002"/>
                </a:lnTo>
                <a:lnTo>
                  <a:pt x="954825" y="288787"/>
                </a:lnTo>
                <a:lnTo>
                  <a:pt x="956856" y="278726"/>
                </a:lnTo>
                <a:lnTo>
                  <a:pt x="954825" y="268668"/>
                </a:lnTo>
                <a:lnTo>
                  <a:pt x="949286" y="260457"/>
                </a:lnTo>
                <a:lnTo>
                  <a:pt x="941071" y="254923"/>
                </a:lnTo>
                <a:lnTo>
                  <a:pt x="931011" y="252895"/>
                </a:lnTo>
                <a:lnTo>
                  <a:pt x="919860" y="252895"/>
                </a:lnTo>
                <a:lnTo>
                  <a:pt x="920129" y="218909"/>
                </a:lnTo>
                <a:lnTo>
                  <a:pt x="920147" y="212102"/>
                </a:lnTo>
                <a:close/>
              </a:path>
              <a:path w="956945" h="309245">
                <a:moveTo>
                  <a:pt x="863626" y="31330"/>
                </a:moveTo>
                <a:lnTo>
                  <a:pt x="806957" y="31330"/>
                </a:lnTo>
                <a:lnTo>
                  <a:pt x="820590" y="33273"/>
                </a:lnTo>
                <a:lnTo>
                  <a:pt x="830170" y="39820"/>
                </a:lnTo>
                <a:lnTo>
                  <a:pt x="838269" y="52054"/>
                </a:lnTo>
                <a:lnTo>
                  <a:pt x="847458" y="71056"/>
                </a:lnTo>
                <a:lnTo>
                  <a:pt x="856750" y="88516"/>
                </a:lnTo>
                <a:lnTo>
                  <a:pt x="861928" y="99294"/>
                </a:lnTo>
                <a:lnTo>
                  <a:pt x="864865" y="107853"/>
                </a:lnTo>
                <a:lnTo>
                  <a:pt x="867435" y="118656"/>
                </a:lnTo>
                <a:lnTo>
                  <a:pt x="914287" y="118656"/>
                </a:lnTo>
                <a:lnTo>
                  <a:pt x="911800" y="111827"/>
                </a:lnTo>
                <a:lnTo>
                  <a:pt x="898461" y="87515"/>
                </a:lnTo>
                <a:lnTo>
                  <a:pt x="885531" y="66700"/>
                </a:lnTo>
                <a:lnTo>
                  <a:pt x="879728" y="57873"/>
                </a:lnTo>
                <a:lnTo>
                  <a:pt x="863626" y="3133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0" name="object 30"/>
          <p:cNvSpPr/>
          <p:nvPr/>
        </p:nvSpPr>
        <p:spPr>
          <a:xfrm>
            <a:off x="5459839" y="4385038"/>
            <a:ext cx="72999" cy="7445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1" name="object 31"/>
          <p:cNvSpPr/>
          <p:nvPr/>
        </p:nvSpPr>
        <p:spPr>
          <a:xfrm>
            <a:off x="5281746" y="4063291"/>
            <a:ext cx="1075383" cy="289500"/>
          </a:xfrm>
          <a:custGeom>
            <a:avLst/>
            <a:gdLst/>
            <a:ahLst/>
            <a:cxnLst/>
            <a:rect l="l" t="t" r="r" b="b"/>
            <a:pathLst>
              <a:path w="1016635" h="273685">
                <a:moveTo>
                  <a:pt x="23533" y="197980"/>
                </a:moveTo>
                <a:lnTo>
                  <a:pt x="14376" y="199819"/>
                </a:lnTo>
                <a:lnTo>
                  <a:pt x="6899" y="204838"/>
                </a:lnTo>
                <a:lnTo>
                  <a:pt x="1855" y="212285"/>
                </a:lnTo>
                <a:lnTo>
                  <a:pt x="0" y="221411"/>
                </a:lnTo>
                <a:lnTo>
                  <a:pt x="1092" y="228547"/>
                </a:lnTo>
                <a:lnTo>
                  <a:pt x="168224" y="245148"/>
                </a:lnTo>
                <a:lnTo>
                  <a:pt x="168274" y="273164"/>
                </a:lnTo>
                <a:lnTo>
                  <a:pt x="1016253" y="273164"/>
                </a:lnTo>
                <a:lnTo>
                  <a:pt x="1016143" y="198196"/>
                </a:lnTo>
                <a:lnTo>
                  <a:pt x="168084" y="198196"/>
                </a:lnTo>
                <a:lnTo>
                  <a:pt x="23533" y="197980"/>
                </a:lnTo>
                <a:close/>
              </a:path>
              <a:path w="1016635" h="273685">
                <a:moveTo>
                  <a:pt x="114947" y="119354"/>
                </a:moveTo>
                <a:lnTo>
                  <a:pt x="105811" y="121196"/>
                </a:lnTo>
                <a:lnTo>
                  <a:pt x="98351" y="126220"/>
                </a:lnTo>
                <a:lnTo>
                  <a:pt x="93316" y="133676"/>
                </a:lnTo>
                <a:lnTo>
                  <a:pt x="91452" y="142811"/>
                </a:lnTo>
                <a:lnTo>
                  <a:pt x="92549" y="149939"/>
                </a:lnTo>
                <a:lnTo>
                  <a:pt x="167995" y="166395"/>
                </a:lnTo>
                <a:lnTo>
                  <a:pt x="168084" y="198196"/>
                </a:lnTo>
                <a:lnTo>
                  <a:pt x="1016143" y="198196"/>
                </a:lnTo>
                <a:lnTo>
                  <a:pt x="1016026" y="119443"/>
                </a:lnTo>
                <a:lnTo>
                  <a:pt x="167881" y="119443"/>
                </a:lnTo>
                <a:lnTo>
                  <a:pt x="114947" y="119354"/>
                </a:lnTo>
                <a:close/>
              </a:path>
              <a:path w="1016635" h="273685">
                <a:moveTo>
                  <a:pt x="1015980" y="88226"/>
                </a:moveTo>
                <a:lnTo>
                  <a:pt x="60401" y="88226"/>
                </a:lnTo>
                <a:lnTo>
                  <a:pt x="167792" y="88442"/>
                </a:lnTo>
                <a:lnTo>
                  <a:pt x="167881" y="119443"/>
                </a:lnTo>
                <a:lnTo>
                  <a:pt x="1016026" y="119443"/>
                </a:lnTo>
                <a:lnTo>
                  <a:pt x="1015980" y="88226"/>
                </a:lnTo>
                <a:close/>
              </a:path>
              <a:path w="1016635" h="273685">
                <a:moveTo>
                  <a:pt x="60464" y="41338"/>
                </a:moveTo>
                <a:lnTo>
                  <a:pt x="51330" y="43174"/>
                </a:lnTo>
                <a:lnTo>
                  <a:pt x="43864" y="48186"/>
                </a:lnTo>
                <a:lnTo>
                  <a:pt x="38824" y="55633"/>
                </a:lnTo>
                <a:lnTo>
                  <a:pt x="36969" y="64770"/>
                </a:lnTo>
                <a:lnTo>
                  <a:pt x="38059" y="71898"/>
                </a:lnTo>
                <a:lnTo>
                  <a:pt x="57378" y="88265"/>
                </a:lnTo>
                <a:lnTo>
                  <a:pt x="60401" y="88226"/>
                </a:lnTo>
                <a:lnTo>
                  <a:pt x="1015980" y="88226"/>
                </a:lnTo>
                <a:lnTo>
                  <a:pt x="1015911" y="41478"/>
                </a:lnTo>
                <a:lnTo>
                  <a:pt x="167678" y="41478"/>
                </a:lnTo>
                <a:lnTo>
                  <a:pt x="60464" y="41338"/>
                </a:lnTo>
                <a:close/>
              </a:path>
              <a:path w="1016635" h="273685">
                <a:moveTo>
                  <a:pt x="983538" y="0"/>
                </a:moveTo>
                <a:lnTo>
                  <a:pt x="200012" y="0"/>
                </a:lnTo>
                <a:lnTo>
                  <a:pt x="187449" y="2552"/>
                </a:lnTo>
                <a:lnTo>
                  <a:pt x="177160" y="9504"/>
                </a:lnTo>
                <a:lnTo>
                  <a:pt x="170206" y="19797"/>
                </a:lnTo>
                <a:lnTo>
                  <a:pt x="167652" y="32372"/>
                </a:lnTo>
                <a:lnTo>
                  <a:pt x="167678" y="41478"/>
                </a:lnTo>
                <a:lnTo>
                  <a:pt x="1015911" y="41478"/>
                </a:lnTo>
                <a:lnTo>
                  <a:pt x="1015898" y="32372"/>
                </a:lnTo>
                <a:lnTo>
                  <a:pt x="1013344" y="19797"/>
                </a:lnTo>
                <a:lnTo>
                  <a:pt x="1006390" y="9504"/>
                </a:lnTo>
                <a:lnTo>
                  <a:pt x="996101" y="2552"/>
                </a:lnTo>
                <a:lnTo>
                  <a:pt x="983538" y="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2" name="object 32"/>
          <p:cNvSpPr/>
          <p:nvPr/>
        </p:nvSpPr>
        <p:spPr>
          <a:xfrm>
            <a:off x="3757084" y="5143894"/>
            <a:ext cx="120972" cy="12097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3" name="object 33"/>
          <p:cNvSpPr/>
          <p:nvPr/>
        </p:nvSpPr>
        <p:spPr>
          <a:xfrm>
            <a:off x="2843295" y="5143894"/>
            <a:ext cx="120972" cy="12097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4" name="object 34"/>
          <p:cNvSpPr/>
          <p:nvPr/>
        </p:nvSpPr>
        <p:spPr>
          <a:xfrm>
            <a:off x="2970444" y="4888563"/>
            <a:ext cx="1012242" cy="327115"/>
          </a:xfrm>
          <a:custGeom>
            <a:avLst/>
            <a:gdLst/>
            <a:ahLst/>
            <a:cxnLst/>
            <a:rect l="l" t="t" r="r" b="b"/>
            <a:pathLst>
              <a:path w="956945" h="309245">
                <a:moveTo>
                  <a:pt x="812914" y="0"/>
                </a:moveTo>
                <a:lnTo>
                  <a:pt x="691057" y="0"/>
                </a:lnTo>
                <a:lnTo>
                  <a:pt x="691057" y="239534"/>
                </a:lnTo>
                <a:lnTo>
                  <a:pt x="0" y="239534"/>
                </a:lnTo>
                <a:lnTo>
                  <a:pt x="21831" y="281888"/>
                </a:lnTo>
                <a:lnTo>
                  <a:pt x="23416" y="302729"/>
                </a:lnTo>
                <a:lnTo>
                  <a:pt x="22631" y="308648"/>
                </a:lnTo>
                <a:lnTo>
                  <a:pt x="714997" y="308648"/>
                </a:lnTo>
                <a:lnTo>
                  <a:pt x="714603" y="305346"/>
                </a:lnTo>
                <a:lnTo>
                  <a:pt x="714405" y="302729"/>
                </a:lnTo>
                <a:lnTo>
                  <a:pt x="714349" y="298564"/>
                </a:lnTo>
                <a:lnTo>
                  <a:pt x="721156" y="264939"/>
                </a:lnTo>
                <a:lnTo>
                  <a:pt x="739709" y="237448"/>
                </a:lnTo>
                <a:lnTo>
                  <a:pt x="767204" y="218897"/>
                </a:lnTo>
                <a:lnTo>
                  <a:pt x="800836" y="212090"/>
                </a:lnTo>
                <a:lnTo>
                  <a:pt x="920142" y="212090"/>
                </a:lnTo>
                <a:lnTo>
                  <a:pt x="920178" y="181157"/>
                </a:lnTo>
                <a:lnTo>
                  <a:pt x="919801" y="150342"/>
                </a:lnTo>
                <a:lnTo>
                  <a:pt x="918832" y="131140"/>
                </a:lnTo>
                <a:lnTo>
                  <a:pt x="914284" y="118643"/>
                </a:lnTo>
                <a:lnTo>
                  <a:pt x="731723" y="118643"/>
                </a:lnTo>
                <a:lnTo>
                  <a:pt x="731723" y="31318"/>
                </a:lnTo>
                <a:lnTo>
                  <a:pt x="863620" y="31318"/>
                </a:lnTo>
                <a:lnTo>
                  <a:pt x="862032" y="28701"/>
                </a:lnTo>
                <a:lnTo>
                  <a:pt x="847736" y="11047"/>
                </a:lnTo>
                <a:lnTo>
                  <a:pt x="832732" y="2334"/>
                </a:lnTo>
                <a:lnTo>
                  <a:pt x="812914" y="0"/>
                </a:lnTo>
                <a:close/>
              </a:path>
              <a:path w="956945" h="309245">
                <a:moveTo>
                  <a:pt x="920142" y="212090"/>
                </a:moveTo>
                <a:lnTo>
                  <a:pt x="800836" y="212090"/>
                </a:lnTo>
                <a:lnTo>
                  <a:pt x="834468" y="218897"/>
                </a:lnTo>
                <a:lnTo>
                  <a:pt x="861963" y="237448"/>
                </a:lnTo>
                <a:lnTo>
                  <a:pt x="880516" y="264939"/>
                </a:lnTo>
                <a:lnTo>
                  <a:pt x="887323" y="298564"/>
                </a:lnTo>
                <a:lnTo>
                  <a:pt x="887209" y="301993"/>
                </a:lnTo>
                <a:lnTo>
                  <a:pt x="887145" y="302729"/>
                </a:lnTo>
                <a:lnTo>
                  <a:pt x="887018" y="304787"/>
                </a:lnTo>
                <a:lnTo>
                  <a:pt x="931011" y="304571"/>
                </a:lnTo>
                <a:lnTo>
                  <a:pt x="956856" y="278726"/>
                </a:lnTo>
                <a:lnTo>
                  <a:pt x="954825" y="268666"/>
                </a:lnTo>
                <a:lnTo>
                  <a:pt x="949286" y="260451"/>
                </a:lnTo>
                <a:lnTo>
                  <a:pt x="941071" y="254913"/>
                </a:lnTo>
                <a:lnTo>
                  <a:pt x="931011" y="252882"/>
                </a:lnTo>
                <a:lnTo>
                  <a:pt x="919848" y="252882"/>
                </a:lnTo>
                <a:lnTo>
                  <a:pt x="920123" y="218897"/>
                </a:lnTo>
                <a:lnTo>
                  <a:pt x="920142" y="212090"/>
                </a:lnTo>
                <a:close/>
              </a:path>
              <a:path w="956945" h="309245">
                <a:moveTo>
                  <a:pt x="863620" y="31318"/>
                </a:moveTo>
                <a:lnTo>
                  <a:pt x="806957" y="31318"/>
                </a:lnTo>
                <a:lnTo>
                  <a:pt x="820590" y="33260"/>
                </a:lnTo>
                <a:lnTo>
                  <a:pt x="830170" y="39809"/>
                </a:lnTo>
                <a:lnTo>
                  <a:pt x="838269" y="52047"/>
                </a:lnTo>
                <a:lnTo>
                  <a:pt x="847458" y="71056"/>
                </a:lnTo>
                <a:lnTo>
                  <a:pt x="856750" y="88509"/>
                </a:lnTo>
                <a:lnTo>
                  <a:pt x="861928" y="99283"/>
                </a:lnTo>
                <a:lnTo>
                  <a:pt x="864865" y="107841"/>
                </a:lnTo>
                <a:lnTo>
                  <a:pt x="867435" y="118643"/>
                </a:lnTo>
                <a:lnTo>
                  <a:pt x="914284" y="118643"/>
                </a:lnTo>
                <a:lnTo>
                  <a:pt x="911800" y="111819"/>
                </a:lnTo>
                <a:lnTo>
                  <a:pt x="898461" y="87504"/>
                </a:lnTo>
                <a:lnTo>
                  <a:pt x="885531" y="66687"/>
                </a:lnTo>
                <a:lnTo>
                  <a:pt x="879728" y="57861"/>
                </a:lnTo>
                <a:lnTo>
                  <a:pt x="863620" y="31318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5" name="object 35"/>
          <p:cNvSpPr/>
          <p:nvPr/>
        </p:nvSpPr>
        <p:spPr>
          <a:xfrm>
            <a:off x="2764115" y="5141939"/>
            <a:ext cx="72999" cy="7445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6" name="object 36"/>
          <p:cNvSpPr/>
          <p:nvPr/>
        </p:nvSpPr>
        <p:spPr>
          <a:xfrm>
            <a:off x="2586022" y="4820187"/>
            <a:ext cx="1075383" cy="289500"/>
          </a:xfrm>
          <a:custGeom>
            <a:avLst/>
            <a:gdLst/>
            <a:ahLst/>
            <a:cxnLst/>
            <a:rect l="l" t="t" r="r" b="b"/>
            <a:pathLst>
              <a:path w="1016635" h="273685">
                <a:moveTo>
                  <a:pt x="23520" y="197980"/>
                </a:moveTo>
                <a:lnTo>
                  <a:pt x="14371" y="199821"/>
                </a:lnTo>
                <a:lnTo>
                  <a:pt x="6897" y="204843"/>
                </a:lnTo>
                <a:lnTo>
                  <a:pt x="1855" y="212291"/>
                </a:lnTo>
                <a:lnTo>
                  <a:pt x="0" y="221411"/>
                </a:lnTo>
                <a:lnTo>
                  <a:pt x="1096" y="228547"/>
                </a:lnTo>
                <a:lnTo>
                  <a:pt x="168211" y="245148"/>
                </a:lnTo>
                <a:lnTo>
                  <a:pt x="168274" y="273164"/>
                </a:lnTo>
                <a:lnTo>
                  <a:pt x="1016253" y="273164"/>
                </a:lnTo>
                <a:lnTo>
                  <a:pt x="1016143" y="198208"/>
                </a:lnTo>
                <a:lnTo>
                  <a:pt x="168084" y="198208"/>
                </a:lnTo>
                <a:lnTo>
                  <a:pt x="23520" y="197980"/>
                </a:lnTo>
                <a:close/>
              </a:path>
              <a:path w="1016635" h="273685">
                <a:moveTo>
                  <a:pt x="114947" y="119367"/>
                </a:moveTo>
                <a:lnTo>
                  <a:pt x="105811" y="121203"/>
                </a:lnTo>
                <a:lnTo>
                  <a:pt x="98350" y="126228"/>
                </a:lnTo>
                <a:lnTo>
                  <a:pt x="93311" y="133686"/>
                </a:lnTo>
                <a:lnTo>
                  <a:pt x="91439" y="142824"/>
                </a:lnTo>
                <a:lnTo>
                  <a:pt x="92538" y="149945"/>
                </a:lnTo>
                <a:lnTo>
                  <a:pt x="167995" y="166395"/>
                </a:lnTo>
                <a:lnTo>
                  <a:pt x="168084" y="198208"/>
                </a:lnTo>
                <a:lnTo>
                  <a:pt x="1016143" y="198208"/>
                </a:lnTo>
                <a:lnTo>
                  <a:pt x="1016027" y="119456"/>
                </a:lnTo>
                <a:lnTo>
                  <a:pt x="167868" y="119456"/>
                </a:lnTo>
                <a:lnTo>
                  <a:pt x="114947" y="119367"/>
                </a:lnTo>
                <a:close/>
              </a:path>
              <a:path w="1016635" h="273685">
                <a:moveTo>
                  <a:pt x="1015980" y="88226"/>
                </a:moveTo>
                <a:lnTo>
                  <a:pt x="60401" y="88226"/>
                </a:lnTo>
                <a:lnTo>
                  <a:pt x="167792" y="88455"/>
                </a:lnTo>
                <a:lnTo>
                  <a:pt x="167868" y="119456"/>
                </a:lnTo>
                <a:lnTo>
                  <a:pt x="1016027" y="119456"/>
                </a:lnTo>
                <a:lnTo>
                  <a:pt x="1015980" y="88226"/>
                </a:lnTo>
                <a:close/>
              </a:path>
              <a:path w="1016635" h="273685">
                <a:moveTo>
                  <a:pt x="60464" y="41351"/>
                </a:moveTo>
                <a:lnTo>
                  <a:pt x="51330" y="43185"/>
                </a:lnTo>
                <a:lnTo>
                  <a:pt x="43864" y="48193"/>
                </a:lnTo>
                <a:lnTo>
                  <a:pt x="38824" y="55635"/>
                </a:lnTo>
                <a:lnTo>
                  <a:pt x="36969" y="64769"/>
                </a:lnTo>
                <a:lnTo>
                  <a:pt x="38059" y="71903"/>
                </a:lnTo>
                <a:lnTo>
                  <a:pt x="57378" y="88277"/>
                </a:lnTo>
                <a:lnTo>
                  <a:pt x="60401" y="88226"/>
                </a:lnTo>
                <a:lnTo>
                  <a:pt x="1015980" y="88226"/>
                </a:lnTo>
                <a:lnTo>
                  <a:pt x="1015911" y="41478"/>
                </a:lnTo>
                <a:lnTo>
                  <a:pt x="167678" y="41478"/>
                </a:lnTo>
                <a:lnTo>
                  <a:pt x="60464" y="41351"/>
                </a:lnTo>
                <a:close/>
              </a:path>
              <a:path w="1016635" h="273685">
                <a:moveTo>
                  <a:pt x="983538" y="0"/>
                </a:moveTo>
                <a:lnTo>
                  <a:pt x="200024" y="0"/>
                </a:lnTo>
                <a:lnTo>
                  <a:pt x="187455" y="2554"/>
                </a:lnTo>
                <a:lnTo>
                  <a:pt x="177161" y="9509"/>
                </a:lnTo>
                <a:lnTo>
                  <a:pt x="170206" y="19802"/>
                </a:lnTo>
                <a:lnTo>
                  <a:pt x="167652" y="32372"/>
                </a:lnTo>
                <a:lnTo>
                  <a:pt x="167678" y="41478"/>
                </a:lnTo>
                <a:lnTo>
                  <a:pt x="1015911" y="41478"/>
                </a:lnTo>
                <a:lnTo>
                  <a:pt x="1015898" y="32372"/>
                </a:lnTo>
                <a:lnTo>
                  <a:pt x="1013344" y="19802"/>
                </a:lnTo>
                <a:lnTo>
                  <a:pt x="1006390" y="9509"/>
                </a:lnTo>
                <a:lnTo>
                  <a:pt x="996101" y="2554"/>
                </a:lnTo>
                <a:lnTo>
                  <a:pt x="983538" y="0"/>
                </a:lnTo>
                <a:close/>
              </a:path>
            </a:pathLst>
          </a:custGeom>
          <a:solidFill>
            <a:srgbClr val="FFFFFF">
              <a:alpha val="14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7" name="object 37"/>
          <p:cNvSpPr/>
          <p:nvPr/>
        </p:nvSpPr>
        <p:spPr>
          <a:xfrm>
            <a:off x="3444486" y="4820190"/>
            <a:ext cx="216956" cy="289500"/>
          </a:xfrm>
          <a:custGeom>
            <a:avLst/>
            <a:gdLst/>
            <a:ahLst/>
            <a:cxnLst/>
            <a:rect l="l" t="t" r="r" b="b"/>
            <a:pathLst>
              <a:path w="205104" h="273685">
                <a:moveTo>
                  <a:pt x="171970" y="0"/>
                </a:moveTo>
                <a:lnTo>
                  <a:pt x="0" y="0"/>
                </a:lnTo>
                <a:lnTo>
                  <a:pt x="0" y="273164"/>
                </a:lnTo>
                <a:lnTo>
                  <a:pt x="204685" y="273164"/>
                </a:lnTo>
                <a:lnTo>
                  <a:pt x="204330" y="32372"/>
                </a:lnTo>
                <a:lnTo>
                  <a:pt x="201776" y="19797"/>
                </a:lnTo>
                <a:lnTo>
                  <a:pt x="194822" y="9504"/>
                </a:lnTo>
                <a:lnTo>
                  <a:pt x="184533" y="2552"/>
                </a:lnTo>
                <a:lnTo>
                  <a:pt x="171970" y="0"/>
                </a:lnTo>
                <a:close/>
              </a:path>
            </a:pathLst>
          </a:custGeom>
          <a:solidFill>
            <a:srgbClr val="31E7FF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8" name="object 38"/>
          <p:cNvSpPr/>
          <p:nvPr/>
        </p:nvSpPr>
        <p:spPr>
          <a:xfrm>
            <a:off x="4434123" y="4082236"/>
            <a:ext cx="223043" cy="2230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9" name="object 39"/>
          <p:cNvSpPr/>
          <p:nvPr/>
        </p:nvSpPr>
        <p:spPr>
          <a:xfrm>
            <a:off x="4435876" y="3393709"/>
            <a:ext cx="219550" cy="15036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0" name="object 40"/>
          <p:cNvSpPr/>
          <p:nvPr/>
        </p:nvSpPr>
        <p:spPr>
          <a:xfrm>
            <a:off x="4429634" y="4846033"/>
            <a:ext cx="232019" cy="2189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1" name="object 41"/>
          <p:cNvSpPr txBox="1"/>
          <p:nvPr/>
        </p:nvSpPr>
        <p:spPr>
          <a:xfrm>
            <a:off x="4182235" y="3569342"/>
            <a:ext cx="727445" cy="176367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058" b="1" dirty="0">
                <a:solidFill>
                  <a:srgbClr val="FFFFFF"/>
                </a:solidFill>
                <a:latin typeface="微软雅黑"/>
                <a:cs typeface="微软雅黑"/>
              </a:rPr>
              <a:t>用户1</a:t>
            </a:r>
            <a:r>
              <a:rPr sz="1058" b="1" spc="-79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8" b="1" spc="-11" dirty="0">
                <a:solidFill>
                  <a:srgbClr val="FFFFFF"/>
                </a:solidFill>
                <a:latin typeface="微软雅黑"/>
                <a:cs typeface="微软雅黑"/>
              </a:rPr>
              <a:t>Web</a:t>
            </a:r>
            <a:endParaRPr sz="1058">
              <a:latin typeface="微软雅黑"/>
              <a:cs typeface="微软雅黑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82235" y="4310355"/>
            <a:ext cx="687143" cy="176367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058" b="1" dirty="0">
                <a:solidFill>
                  <a:srgbClr val="FFFFFF"/>
                </a:solidFill>
                <a:latin typeface="微软雅黑"/>
                <a:cs typeface="微软雅黑"/>
              </a:rPr>
              <a:t>用户2</a:t>
            </a:r>
            <a:r>
              <a:rPr sz="1058" b="1" spc="-79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8" b="1" dirty="0">
                <a:solidFill>
                  <a:srgbClr val="FFFFFF"/>
                </a:solidFill>
                <a:latin typeface="微软雅黑"/>
                <a:cs typeface="微软雅黑"/>
              </a:rPr>
              <a:t>视频</a:t>
            </a:r>
            <a:endParaRPr sz="1058">
              <a:latin typeface="微软雅黑"/>
              <a:cs typeface="微软雅黑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182235" y="5083073"/>
            <a:ext cx="687143" cy="176367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z="1058" b="1" dirty="0">
                <a:solidFill>
                  <a:srgbClr val="FFFFFF"/>
                </a:solidFill>
                <a:latin typeface="微软雅黑"/>
                <a:cs typeface="微软雅黑"/>
              </a:rPr>
              <a:t>用户3</a:t>
            </a:r>
            <a:r>
              <a:rPr sz="1058" b="1" spc="-79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058" b="1" dirty="0">
                <a:solidFill>
                  <a:srgbClr val="FFFFFF"/>
                </a:solidFill>
                <a:latin typeface="微软雅黑"/>
                <a:cs typeface="微软雅黑"/>
              </a:rPr>
              <a:t>消息</a:t>
            </a:r>
            <a:endParaRPr sz="1058">
              <a:latin typeface="微软雅黑"/>
              <a:cs typeface="微软雅黑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81753" y="4063286"/>
            <a:ext cx="355998" cy="289500"/>
          </a:xfrm>
          <a:custGeom>
            <a:avLst/>
            <a:gdLst/>
            <a:ahLst/>
            <a:cxnLst/>
            <a:rect l="l" t="t" r="r" b="b"/>
            <a:pathLst>
              <a:path w="336550" h="273685">
                <a:moveTo>
                  <a:pt x="23520" y="197980"/>
                </a:moveTo>
                <a:lnTo>
                  <a:pt x="14366" y="199821"/>
                </a:lnTo>
                <a:lnTo>
                  <a:pt x="6892" y="204843"/>
                </a:lnTo>
                <a:lnTo>
                  <a:pt x="1853" y="212291"/>
                </a:lnTo>
                <a:lnTo>
                  <a:pt x="0" y="221411"/>
                </a:lnTo>
                <a:lnTo>
                  <a:pt x="1089" y="228547"/>
                </a:lnTo>
                <a:lnTo>
                  <a:pt x="168198" y="245160"/>
                </a:lnTo>
                <a:lnTo>
                  <a:pt x="168275" y="273164"/>
                </a:lnTo>
                <a:lnTo>
                  <a:pt x="336321" y="273164"/>
                </a:lnTo>
                <a:lnTo>
                  <a:pt x="336321" y="198196"/>
                </a:lnTo>
                <a:lnTo>
                  <a:pt x="168071" y="198196"/>
                </a:lnTo>
                <a:lnTo>
                  <a:pt x="23520" y="197980"/>
                </a:lnTo>
                <a:close/>
              </a:path>
              <a:path w="336550" h="273685">
                <a:moveTo>
                  <a:pt x="114947" y="119354"/>
                </a:moveTo>
                <a:lnTo>
                  <a:pt x="105804" y="121198"/>
                </a:lnTo>
                <a:lnTo>
                  <a:pt x="98339" y="126226"/>
                </a:lnTo>
                <a:lnTo>
                  <a:pt x="93298" y="133686"/>
                </a:lnTo>
                <a:lnTo>
                  <a:pt x="91427" y="142824"/>
                </a:lnTo>
                <a:lnTo>
                  <a:pt x="92527" y="149945"/>
                </a:lnTo>
                <a:lnTo>
                  <a:pt x="167995" y="166408"/>
                </a:lnTo>
                <a:lnTo>
                  <a:pt x="168071" y="198196"/>
                </a:lnTo>
                <a:lnTo>
                  <a:pt x="336321" y="198196"/>
                </a:lnTo>
                <a:lnTo>
                  <a:pt x="336321" y="119456"/>
                </a:lnTo>
                <a:lnTo>
                  <a:pt x="167868" y="119456"/>
                </a:lnTo>
                <a:lnTo>
                  <a:pt x="114947" y="119354"/>
                </a:lnTo>
                <a:close/>
              </a:path>
              <a:path w="336550" h="273685">
                <a:moveTo>
                  <a:pt x="336321" y="88239"/>
                </a:moveTo>
                <a:lnTo>
                  <a:pt x="60401" y="88239"/>
                </a:lnTo>
                <a:lnTo>
                  <a:pt x="167792" y="88442"/>
                </a:lnTo>
                <a:lnTo>
                  <a:pt x="167868" y="119456"/>
                </a:lnTo>
                <a:lnTo>
                  <a:pt x="336321" y="119456"/>
                </a:lnTo>
                <a:lnTo>
                  <a:pt x="336321" y="88239"/>
                </a:lnTo>
                <a:close/>
              </a:path>
              <a:path w="336550" h="273685">
                <a:moveTo>
                  <a:pt x="60464" y="41338"/>
                </a:moveTo>
                <a:lnTo>
                  <a:pt x="51323" y="43176"/>
                </a:lnTo>
                <a:lnTo>
                  <a:pt x="43853" y="48191"/>
                </a:lnTo>
                <a:lnTo>
                  <a:pt x="38811" y="55638"/>
                </a:lnTo>
                <a:lnTo>
                  <a:pt x="36957" y="64769"/>
                </a:lnTo>
                <a:lnTo>
                  <a:pt x="38048" y="71899"/>
                </a:lnTo>
                <a:lnTo>
                  <a:pt x="57378" y="88277"/>
                </a:lnTo>
                <a:lnTo>
                  <a:pt x="60401" y="88239"/>
                </a:lnTo>
                <a:lnTo>
                  <a:pt x="336321" y="88239"/>
                </a:lnTo>
                <a:lnTo>
                  <a:pt x="336321" y="41490"/>
                </a:lnTo>
                <a:lnTo>
                  <a:pt x="167652" y="41490"/>
                </a:lnTo>
                <a:lnTo>
                  <a:pt x="60464" y="41338"/>
                </a:lnTo>
                <a:close/>
              </a:path>
              <a:path w="336550" h="273685">
                <a:moveTo>
                  <a:pt x="336321" y="0"/>
                </a:moveTo>
                <a:lnTo>
                  <a:pt x="200012" y="0"/>
                </a:lnTo>
                <a:lnTo>
                  <a:pt x="187447" y="2554"/>
                </a:lnTo>
                <a:lnTo>
                  <a:pt x="177153" y="9509"/>
                </a:lnTo>
                <a:lnTo>
                  <a:pt x="170196" y="19802"/>
                </a:lnTo>
                <a:lnTo>
                  <a:pt x="167640" y="32372"/>
                </a:lnTo>
                <a:lnTo>
                  <a:pt x="167652" y="41490"/>
                </a:lnTo>
                <a:lnTo>
                  <a:pt x="336321" y="41490"/>
                </a:lnTo>
                <a:lnTo>
                  <a:pt x="336321" y="0"/>
                </a:lnTo>
                <a:close/>
              </a:path>
            </a:pathLst>
          </a:custGeom>
          <a:solidFill>
            <a:srgbClr val="31E7FF">
              <a:alpha val="29998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5" name="object 45"/>
          <p:cNvSpPr/>
          <p:nvPr/>
        </p:nvSpPr>
        <p:spPr>
          <a:xfrm>
            <a:off x="5881001" y="4063283"/>
            <a:ext cx="476231" cy="289500"/>
          </a:xfrm>
          <a:custGeom>
            <a:avLst/>
            <a:gdLst/>
            <a:ahLst/>
            <a:cxnLst/>
            <a:rect l="l" t="t" r="r" b="b"/>
            <a:pathLst>
              <a:path w="450214" h="273685">
                <a:moveTo>
                  <a:pt x="417017" y="0"/>
                </a:moveTo>
                <a:lnTo>
                  <a:pt x="0" y="0"/>
                </a:lnTo>
                <a:lnTo>
                  <a:pt x="0" y="273164"/>
                </a:lnTo>
                <a:lnTo>
                  <a:pt x="449732" y="273164"/>
                </a:lnTo>
                <a:lnTo>
                  <a:pt x="449376" y="32372"/>
                </a:lnTo>
                <a:lnTo>
                  <a:pt x="446824" y="19802"/>
                </a:lnTo>
                <a:lnTo>
                  <a:pt x="439874" y="9509"/>
                </a:lnTo>
                <a:lnTo>
                  <a:pt x="429585" y="2554"/>
                </a:lnTo>
                <a:lnTo>
                  <a:pt x="417017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6" name="object 46"/>
          <p:cNvSpPr/>
          <p:nvPr/>
        </p:nvSpPr>
        <p:spPr>
          <a:xfrm>
            <a:off x="5637514" y="4063295"/>
            <a:ext cx="243824" cy="289500"/>
          </a:xfrm>
          <a:custGeom>
            <a:avLst/>
            <a:gdLst/>
            <a:ahLst/>
            <a:cxnLst/>
            <a:rect l="l" t="t" r="r" b="b"/>
            <a:pathLst>
              <a:path w="230504" h="273685">
                <a:moveTo>
                  <a:pt x="0" y="273164"/>
                </a:moveTo>
                <a:lnTo>
                  <a:pt x="230187" y="273164"/>
                </a:lnTo>
                <a:lnTo>
                  <a:pt x="230187" y="0"/>
                </a:lnTo>
                <a:lnTo>
                  <a:pt x="0" y="0"/>
                </a:lnTo>
                <a:lnTo>
                  <a:pt x="0" y="273164"/>
                </a:lnTo>
                <a:close/>
              </a:path>
            </a:pathLst>
          </a:custGeom>
          <a:solidFill>
            <a:srgbClr val="31E7FF">
              <a:alpha val="6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7" name="object 47"/>
          <p:cNvSpPr/>
          <p:nvPr/>
        </p:nvSpPr>
        <p:spPr>
          <a:xfrm>
            <a:off x="7530794" y="4072197"/>
            <a:ext cx="586389" cy="609227"/>
          </a:xfrm>
          <a:custGeom>
            <a:avLst/>
            <a:gdLst/>
            <a:ahLst/>
            <a:cxnLst/>
            <a:rect l="l" t="t" r="r" b="b"/>
            <a:pathLst>
              <a:path w="554354" h="575945">
                <a:moveTo>
                  <a:pt x="469188" y="575335"/>
                </a:moveTo>
                <a:lnTo>
                  <a:pt x="84797" y="575335"/>
                </a:lnTo>
                <a:lnTo>
                  <a:pt x="51793" y="568670"/>
                </a:lnTo>
                <a:lnTo>
                  <a:pt x="24839" y="550494"/>
                </a:lnTo>
                <a:lnTo>
                  <a:pt x="6664" y="523536"/>
                </a:lnTo>
                <a:lnTo>
                  <a:pt x="0" y="490524"/>
                </a:lnTo>
                <a:lnTo>
                  <a:pt x="0" y="84797"/>
                </a:lnTo>
                <a:lnTo>
                  <a:pt x="6664" y="51788"/>
                </a:lnTo>
                <a:lnTo>
                  <a:pt x="24839" y="24834"/>
                </a:lnTo>
                <a:lnTo>
                  <a:pt x="51793" y="6663"/>
                </a:lnTo>
                <a:lnTo>
                  <a:pt x="84797" y="0"/>
                </a:lnTo>
                <a:lnTo>
                  <a:pt x="469188" y="0"/>
                </a:lnTo>
                <a:lnTo>
                  <a:pt x="502200" y="6663"/>
                </a:lnTo>
                <a:lnTo>
                  <a:pt x="529158" y="24834"/>
                </a:lnTo>
                <a:lnTo>
                  <a:pt x="547334" y="51788"/>
                </a:lnTo>
                <a:lnTo>
                  <a:pt x="553999" y="84797"/>
                </a:lnTo>
                <a:lnTo>
                  <a:pt x="553999" y="490524"/>
                </a:lnTo>
                <a:lnTo>
                  <a:pt x="547334" y="523536"/>
                </a:lnTo>
                <a:lnTo>
                  <a:pt x="529158" y="550494"/>
                </a:lnTo>
                <a:lnTo>
                  <a:pt x="502200" y="568670"/>
                </a:lnTo>
                <a:lnTo>
                  <a:pt x="469188" y="575335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9" name="object 49"/>
          <p:cNvSpPr/>
          <p:nvPr/>
        </p:nvSpPr>
        <p:spPr>
          <a:xfrm>
            <a:off x="7802942" y="4457881"/>
            <a:ext cx="42317" cy="86649"/>
          </a:xfrm>
          <a:custGeom>
            <a:avLst/>
            <a:gdLst/>
            <a:ahLst/>
            <a:cxnLst/>
            <a:rect l="l" t="t" r="r" b="b"/>
            <a:pathLst>
              <a:path w="40004" h="81914">
                <a:moveTo>
                  <a:pt x="32918" y="0"/>
                </a:moveTo>
                <a:lnTo>
                  <a:pt x="6515" y="0"/>
                </a:lnTo>
                <a:lnTo>
                  <a:pt x="0" y="6527"/>
                </a:lnTo>
                <a:lnTo>
                  <a:pt x="0" y="75234"/>
                </a:lnTo>
                <a:lnTo>
                  <a:pt x="6515" y="81749"/>
                </a:lnTo>
                <a:lnTo>
                  <a:pt x="32918" y="81749"/>
                </a:lnTo>
                <a:lnTo>
                  <a:pt x="39433" y="75234"/>
                </a:lnTo>
                <a:lnTo>
                  <a:pt x="39433" y="6527"/>
                </a:lnTo>
                <a:lnTo>
                  <a:pt x="32918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0" name="object 50"/>
          <p:cNvSpPr/>
          <p:nvPr/>
        </p:nvSpPr>
        <p:spPr>
          <a:xfrm>
            <a:off x="7802949" y="4590989"/>
            <a:ext cx="42317" cy="42317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697" y="0"/>
                </a:moveTo>
                <a:lnTo>
                  <a:pt x="12028" y="1551"/>
                </a:lnTo>
                <a:lnTo>
                  <a:pt x="5767" y="5780"/>
                </a:lnTo>
                <a:lnTo>
                  <a:pt x="1547" y="12049"/>
                </a:lnTo>
                <a:lnTo>
                  <a:pt x="0" y="19723"/>
                </a:lnTo>
                <a:lnTo>
                  <a:pt x="1547" y="27396"/>
                </a:lnTo>
                <a:lnTo>
                  <a:pt x="5767" y="33666"/>
                </a:lnTo>
                <a:lnTo>
                  <a:pt x="12028" y="37895"/>
                </a:lnTo>
                <a:lnTo>
                  <a:pt x="19697" y="39446"/>
                </a:lnTo>
                <a:lnTo>
                  <a:pt x="27381" y="37895"/>
                </a:lnTo>
                <a:lnTo>
                  <a:pt x="33650" y="33666"/>
                </a:lnTo>
                <a:lnTo>
                  <a:pt x="37873" y="27396"/>
                </a:lnTo>
                <a:lnTo>
                  <a:pt x="39420" y="19723"/>
                </a:lnTo>
                <a:lnTo>
                  <a:pt x="37873" y="12049"/>
                </a:lnTo>
                <a:lnTo>
                  <a:pt x="33650" y="5780"/>
                </a:lnTo>
                <a:lnTo>
                  <a:pt x="27381" y="1551"/>
                </a:lnTo>
                <a:lnTo>
                  <a:pt x="19697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1" name="object 51"/>
          <p:cNvSpPr/>
          <p:nvPr/>
        </p:nvSpPr>
        <p:spPr>
          <a:xfrm>
            <a:off x="8720467" y="3439272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2" name="object 52"/>
          <p:cNvSpPr/>
          <p:nvPr/>
        </p:nvSpPr>
        <p:spPr>
          <a:xfrm>
            <a:off x="8768676" y="3439263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3" name="object 53"/>
          <p:cNvSpPr txBox="1"/>
          <p:nvPr/>
        </p:nvSpPr>
        <p:spPr>
          <a:xfrm>
            <a:off x="8779551" y="3521517"/>
            <a:ext cx="147101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1</a:t>
            </a:r>
            <a:endParaRPr sz="1534">
              <a:latin typeface="微软雅黑"/>
              <a:cs typeface="微软雅黑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8720467" y="4132102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5" name="object 55"/>
          <p:cNvSpPr/>
          <p:nvPr/>
        </p:nvSpPr>
        <p:spPr>
          <a:xfrm>
            <a:off x="8768676" y="4132092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6" name="object 56"/>
          <p:cNvSpPr txBox="1"/>
          <p:nvPr/>
        </p:nvSpPr>
        <p:spPr>
          <a:xfrm>
            <a:off x="8779551" y="4214347"/>
            <a:ext cx="147101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2</a:t>
            </a:r>
            <a:endParaRPr sz="1534">
              <a:latin typeface="微软雅黑"/>
              <a:cs typeface="微软雅黑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8720467" y="4824930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8" name="object 58"/>
          <p:cNvSpPr/>
          <p:nvPr/>
        </p:nvSpPr>
        <p:spPr>
          <a:xfrm>
            <a:off x="8768676" y="4824922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59" name="object 59"/>
          <p:cNvSpPr txBox="1"/>
          <p:nvPr/>
        </p:nvSpPr>
        <p:spPr>
          <a:xfrm>
            <a:off x="8779551" y="4907175"/>
            <a:ext cx="147101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3</a:t>
            </a:r>
            <a:endParaRPr sz="1534">
              <a:latin typeface="微软雅黑"/>
              <a:cs typeface="微软雅黑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9551413" y="4072197"/>
            <a:ext cx="586389" cy="609227"/>
          </a:xfrm>
          <a:custGeom>
            <a:avLst/>
            <a:gdLst/>
            <a:ahLst/>
            <a:cxnLst/>
            <a:rect l="l" t="t" r="r" b="b"/>
            <a:pathLst>
              <a:path w="554354" h="575945">
                <a:moveTo>
                  <a:pt x="469188" y="575335"/>
                </a:moveTo>
                <a:lnTo>
                  <a:pt x="84797" y="575335"/>
                </a:lnTo>
                <a:lnTo>
                  <a:pt x="51793" y="568670"/>
                </a:lnTo>
                <a:lnTo>
                  <a:pt x="24839" y="550494"/>
                </a:lnTo>
                <a:lnTo>
                  <a:pt x="6664" y="523536"/>
                </a:lnTo>
                <a:lnTo>
                  <a:pt x="0" y="490524"/>
                </a:lnTo>
                <a:lnTo>
                  <a:pt x="0" y="84797"/>
                </a:lnTo>
                <a:lnTo>
                  <a:pt x="6664" y="51788"/>
                </a:lnTo>
                <a:lnTo>
                  <a:pt x="24839" y="24834"/>
                </a:lnTo>
                <a:lnTo>
                  <a:pt x="51793" y="6663"/>
                </a:lnTo>
                <a:lnTo>
                  <a:pt x="84797" y="0"/>
                </a:lnTo>
                <a:lnTo>
                  <a:pt x="469188" y="0"/>
                </a:lnTo>
                <a:lnTo>
                  <a:pt x="502200" y="6663"/>
                </a:lnTo>
                <a:lnTo>
                  <a:pt x="529158" y="24834"/>
                </a:lnTo>
                <a:lnTo>
                  <a:pt x="547334" y="51788"/>
                </a:lnTo>
                <a:lnTo>
                  <a:pt x="553999" y="84797"/>
                </a:lnTo>
                <a:lnTo>
                  <a:pt x="553999" y="490524"/>
                </a:lnTo>
                <a:lnTo>
                  <a:pt x="547334" y="523536"/>
                </a:lnTo>
                <a:lnTo>
                  <a:pt x="529158" y="550494"/>
                </a:lnTo>
                <a:lnTo>
                  <a:pt x="502200" y="568670"/>
                </a:lnTo>
                <a:lnTo>
                  <a:pt x="469188" y="575335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2" name="object 62"/>
          <p:cNvSpPr/>
          <p:nvPr/>
        </p:nvSpPr>
        <p:spPr>
          <a:xfrm>
            <a:off x="9823561" y="4457881"/>
            <a:ext cx="42317" cy="86649"/>
          </a:xfrm>
          <a:custGeom>
            <a:avLst/>
            <a:gdLst/>
            <a:ahLst/>
            <a:cxnLst/>
            <a:rect l="l" t="t" r="r" b="b"/>
            <a:pathLst>
              <a:path w="40004" h="81914">
                <a:moveTo>
                  <a:pt x="32918" y="0"/>
                </a:moveTo>
                <a:lnTo>
                  <a:pt x="6515" y="0"/>
                </a:lnTo>
                <a:lnTo>
                  <a:pt x="0" y="6527"/>
                </a:lnTo>
                <a:lnTo>
                  <a:pt x="0" y="75234"/>
                </a:lnTo>
                <a:lnTo>
                  <a:pt x="6515" y="81749"/>
                </a:lnTo>
                <a:lnTo>
                  <a:pt x="32918" y="81749"/>
                </a:lnTo>
                <a:lnTo>
                  <a:pt x="39433" y="75234"/>
                </a:lnTo>
                <a:lnTo>
                  <a:pt x="39433" y="6527"/>
                </a:lnTo>
                <a:lnTo>
                  <a:pt x="32918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3" name="object 63"/>
          <p:cNvSpPr/>
          <p:nvPr/>
        </p:nvSpPr>
        <p:spPr>
          <a:xfrm>
            <a:off x="9823568" y="4590989"/>
            <a:ext cx="42317" cy="42317"/>
          </a:xfrm>
          <a:custGeom>
            <a:avLst/>
            <a:gdLst/>
            <a:ahLst/>
            <a:cxnLst/>
            <a:rect l="l" t="t" r="r" b="b"/>
            <a:pathLst>
              <a:path w="40004" h="40004">
                <a:moveTo>
                  <a:pt x="19710" y="0"/>
                </a:moveTo>
                <a:lnTo>
                  <a:pt x="12033" y="1551"/>
                </a:lnTo>
                <a:lnTo>
                  <a:pt x="5768" y="5780"/>
                </a:lnTo>
                <a:lnTo>
                  <a:pt x="1547" y="12049"/>
                </a:lnTo>
                <a:lnTo>
                  <a:pt x="0" y="19723"/>
                </a:lnTo>
                <a:lnTo>
                  <a:pt x="1547" y="27396"/>
                </a:lnTo>
                <a:lnTo>
                  <a:pt x="5768" y="33666"/>
                </a:lnTo>
                <a:lnTo>
                  <a:pt x="12033" y="37895"/>
                </a:lnTo>
                <a:lnTo>
                  <a:pt x="19710" y="39446"/>
                </a:lnTo>
                <a:lnTo>
                  <a:pt x="27387" y="37895"/>
                </a:lnTo>
                <a:lnTo>
                  <a:pt x="33651" y="33666"/>
                </a:lnTo>
                <a:lnTo>
                  <a:pt x="37873" y="27396"/>
                </a:lnTo>
                <a:lnTo>
                  <a:pt x="39420" y="19723"/>
                </a:lnTo>
                <a:lnTo>
                  <a:pt x="37873" y="12049"/>
                </a:lnTo>
                <a:lnTo>
                  <a:pt x="33651" y="5780"/>
                </a:lnTo>
                <a:lnTo>
                  <a:pt x="27387" y="1551"/>
                </a:lnTo>
                <a:lnTo>
                  <a:pt x="19710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4" name="object 64"/>
          <p:cNvSpPr/>
          <p:nvPr/>
        </p:nvSpPr>
        <p:spPr>
          <a:xfrm>
            <a:off x="10741087" y="3439272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5" name="object 65"/>
          <p:cNvSpPr/>
          <p:nvPr/>
        </p:nvSpPr>
        <p:spPr>
          <a:xfrm>
            <a:off x="10789296" y="3439263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6" name="object 66"/>
          <p:cNvSpPr txBox="1"/>
          <p:nvPr/>
        </p:nvSpPr>
        <p:spPr>
          <a:xfrm>
            <a:off x="10800170" y="3521517"/>
            <a:ext cx="147101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1</a:t>
            </a:r>
            <a:endParaRPr sz="1534">
              <a:latin typeface="微软雅黑"/>
              <a:cs typeface="微软雅黑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10741087" y="4132102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8" name="object 68"/>
          <p:cNvSpPr/>
          <p:nvPr/>
        </p:nvSpPr>
        <p:spPr>
          <a:xfrm>
            <a:off x="10789296" y="4132092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69" name="object 69"/>
          <p:cNvSpPr txBox="1"/>
          <p:nvPr/>
        </p:nvSpPr>
        <p:spPr>
          <a:xfrm>
            <a:off x="10800170" y="4214347"/>
            <a:ext cx="147469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  <a:tabLst>
                <a:tab pos="388244" algn="l"/>
                <a:tab pos="550125" algn="l"/>
              </a:tabLst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5</a:t>
            </a:r>
            <a:endParaRPr sz="1534" dirty="0">
              <a:latin typeface="微软雅黑"/>
              <a:cs typeface="微软雅黑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741087" y="4824930"/>
            <a:ext cx="265319" cy="440630"/>
          </a:xfrm>
          <a:custGeom>
            <a:avLst/>
            <a:gdLst/>
            <a:ahLst/>
            <a:cxnLst/>
            <a:rect l="l" t="t" r="r" b="b"/>
            <a:pathLst>
              <a:path w="250825" h="416560">
                <a:moveTo>
                  <a:pt x="233121" y="416229"/>
                </a:moveTo>
                <a:lnTo>
                  <a:pt x="17462" y="416229"/>
                </a:lnTo>
                <a:lnTo>
                  <a:pt x="7810" y="416229"/>
                </a:lnTo>
                <a:lnTo>
                  <a:pt x="0" y="408406"/>
                </a:lnTo>
                <a:lnTo>
                  <a:pt x="0" y="398767"/>
                </a:lnTo>
                <a:lnTo>
                  <a:pt x="0" y="17462"/>
                </a:lnTo>
                <a:lnTo>
                  <a:pt x="0" y="7810"/>
                </a:lnTo>
                <a:lnTo>
                  <a:pt x="7810" y="0"/>
                </a:lnTo>
                <a:lnTo>
                  <a:pt x="17462" y="0"/>
                </a:lnTo>
                <a:lnTo>
                  <a:pt x="233121" y="0"/>
                </a:lnTo>
                <a:lnTo>
                  <a:pt x="242773" y="0"/>
                </a:lnTo>
                <a:lnTo>
                  <a:pt x="250583" y="7810"/>
                </a:lnTo>
                <a:lnTo>
                  <a:pt x="250583" y="17462"/>
                </a:lnTo>
                <a:lnTo>
                  <a:pt x="250583" y="398767"/>
                </a:lnTo>
                <a:lnTo>
                  <a:pt x="250583" y="408406"/>
                </a:lnTo>
                <a:lnTo>
                  <a:pt x="242773" y="416229"/>
                </a:lnTo>
                <a:lnTo>
                  <a:pt x="233121" y="416229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1" name="object 71"/>
          <p:cNvSpPr/>
          <p:nvPr/>
        </p:nvSpPr>
        <p:spPr>
          <a:xfrm>
            <a:off x="10789296" y="4824922"/>
            <a:ext cx="169267" cy="36271"/>
          </a:xfrm>
          <a:custGeom>
            <a:avLst/>
            <a:gdLst/>
            <a:ahLst/>
            <a:cxnLst/>
            <a:rect l="l" t="t" r="r" b="b"/>
            <a:pathLst>
              <a:path w="160020" h="34289">
                <a:moveTo>
                  <a:pt x="159435" y="0"/>
                </a:moveTo>
                <a:lnTo>
                  <a:pt x="0" y="0"/>
                </a:lnTo>
                <a:lnTo>
                  <a:pt x="15633" y="33731"/>
                </a:lnTo>
                <a:lnTo>
                  <a:pt x="143789" y="33731"/>
                </a:lnTo>
                <a:lnTo>
                  <a:pt x="159435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2" name="object 72"/>
          <p:cNvSpPr txBox="1"/>
          <p:nvPr/>
        </p:nvSpPr>
        <p:spPr>
          <a:xfrm>
            <a:off x="10800170" y="4907175"/>
            <a:ext cx="147101" cy="248977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>
              <a:spcBef>
                <a:spcPts val="100"/>
              </a:spcBef>
            </a:pPr>
            <a:r>
              <a:rPr sz="1534" b="1" spc="-5" dirty="0">
                <a:solidFill>
                  <a:srgbClr val="31E7FF"/>
                </a:solidFill>
                <a:latin typeface="微软雅黑"/>
                <a:cs typeface="微软雅黑"/>
              </a:rPr>
              <a:t>8</a:t>
            </a:r>
            <a:endParaRPr sz="1534">
              <a:latin typeface="微软雅黑"/>
              <a:cs typeface="微软雅黑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8256966" y="3588888"/>
            <a:ext cx="382866" cy="527951"/>
          </a:xfrm>
          <a:custGeom>
            <a:avLst/>
            <a:gdLst/>
            <a:ahLst/>
            <a:cxnLst/>
            <a:rect l="l" t="t" r="r" b="b"/>
            <a:pathLst>
              <a:path w="361950" h="499110">
                <a:moveTo>
                  <a:pt x="0" y="498754"/>
                </a:moveTo>
                <a:lnTo>
                  <a:pt x="361556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4" name="object 74"/>
          <p:cNvSpPr/>
          <p:nvPr/>
        </p:nvSpPr>
        <p:spPr>
          <a:xfrm>
            <a:off x="8606537" y="3549859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57823" y="0"/>
                </a:moveTo>
                <a:lnTo>
                  <a:pt x="0" y="25806"/>
                </a:lnTo>
                <a:lnTo>
                  <a:pt x="51269" y="62979"/>
                </a:lnTo>
                <a:lnTo>
                  <a:pt x="5782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5" name="object 75"/>
          <p:cNvSpPr/>
          <p:nvPr/>
        </p:nvSpPr>
        <p:spPr>
          <a:xfrm>
            <a:off x="8214093" y="4457893"/>
            <a:ext cx="382866" cy="527951"/>
          </a:xfrm>
          <a:custGeom>
            <a:avLst/>
            <a:gdLst/>
            <a:ahLst/>
            <a:cxnLst/>
            <a:rect l="l" t="t" r="r" b="b"/>
            <a:pathLst>
              <a:path w="361950" h="499110">
                <a:moveTo>
                  <a:pt x="0" y="0"/>
                </a:moveTo>
                <a:lnTo>
                  <a:pt x="361556" y="498754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6" name="object 76"/>
          <p:cNvSpPr/>
          <p:nvPr/>
        </p:nvSpPr>
        <p:spPr>
          <a:xfrm>
            <a:off x="8563677" y="4957876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51269" y="0"/>
                </a:moveTo>
                <a:lnTo>
                  <a:pt x="0" y="37172"/>
                </a:lnTo>
                <a:lnTo>
                  <a:pt x="57823" y="62979"/>
                </a:lnTo>
                <a:lnTo>
                  <a:pt x="5126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7" name="object 77"/>
          <p:cNvSpPr/>
          <p:nvPr/>
        </p:nvSpPr>
        <p:spPr>
          <a:xfrm>
            <a:off x="8242391" y="3695039"/>
            <a:ext cx="372119" cy="513175"/>
          </a:xfrm>
          <a:custGeom>
            <a:avLst/>
            <a:gdLst/>
            <a:ahLst/>
            <a:cxnLst/>
            <a:rect l="l" t="t" r="r" b="b"/>
            <a:pathLst>
              <a:path w="351790" h="485139">
                <a:moveTo>
                  <a:pt x="0" y="484517"/>
                </a:moveTo>
                <a:lnTo>
                  <a:pt x="351231" y="0"/>
                </a:lnTo>
              </a:path>
            </a:pathLst>
          </a:custGeom>
          <a:ln w="635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8" name="object 78"/>
          <p:cNvSpPr/>
          <p:nvPr/>
        </p:nvSpPr>
        <p:spPr>
          <a:xfrm>
            <a:off x="8214089" y="4179963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6553" y="0"/>
                </a:moveTo>
                <a:lnTo>
                  <a:pt x="0" y="62979"/>
                </a:lnTo>
                <a:lnTo>
                  <a:pt x="57823" y="37172"/>
                </a:lnTo>
                <a:lnTo>
                  <a:pt x="6553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79" name="object 79"/>
          <p:cNvSpPr/>
          <p:nvPr/>
        </p:nvSpPr>
        <p:spPr>
          <a:xfrm>
            <a:off x="8221020" y="4352239"/>
            <a:ext cx="375477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482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0" name="object 80"/>
          <p:cNvSpPr/>
          <p:nvPr/>
        </p:nvSpPr>
        <p:spPr>
          <a:xfrm>
            <a:off x="8586187" y="4318750"/>
            <a:ext cx="58436" cy="67169"/>
          </a:xfrm>
          <a:custGeom>
            <a:avLst/>
            <a:gdLst/>
            <a:ahLst/>
            <a:cxnLst/>
            <a:rect l="l" t="t" r="r" b="b"/>
            <a:pathLst>
              <a:path w="55245" h="63500">
                <a:moveTo>
                  <a:pt x="0" y="0"/>
                </a:moveTo>
                <a:lnTo>
                  <a:pt x="0" y="63322"/>
                </a:lnTo>
                <a:lnTo>
                  <a:pt x="54825" y="31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1" name="object 81"/>
          <p:cNvSpPr/>
          <p:nvPr/>
        </p:nvSpPr>
        <p:spPr>
          <a:xfrm>
            <a:off x="10264348" y="3588888"/>
            <a:ext cx="382866" cy="527951"/>
          </a:xfrm>
          <a:custGeom>
            <a:avLst/>
            <a:gdLst/>
            <a:ahLst/>
            <a:cxnLst/>
            <a:rect l="l" t="t" r="r" b="b"/>
            <a:pathLst>
              <a:path w="361950" h="499110">
                <a:moveTo>
                  <a:pt x="0" y="498754"/>
                </a:moveTo>
                <a:lnTo>
                  <a:pt x="361556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2" name="object 82"/>
          <p:cNvSpPr/>
          <p:nvPr/>
        </p:nvSpPr>
        <p:spPr>
          <a:xfrm>
            <a:off x="10613920" y="3549859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57823" y="0"/>
                </a:moveTo>
                <a:lnTo>
                  <a:pt x="0" y="25806"/>
                </a:lnTo>
                <a:lnTo>
                  <a:pt x="51269" y="62979"/>
                </a:lnTo>
                <a:lnTo>
                  <a:pt x="57823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3" name="object 83"/>
          <p:cNvSpPr/>
          <p:nvPr/>
        </p:nvSpPr>
        <p:spPr>
          <a:xfrm>
            <a:off x="10228529" y="4548434"/>
            <a:ext cx="382866" cy="527951"/>
          </a:xfrm>
          <a:custGeom>
            <a:avLst/>
            <a:gdLst/>
            <a:ahLst/>
            <a:cxnLst/>
            <a:rect l="l" t="t" r="r" b="b"/>
            <a:pathLst>
              <a:path w="361950" h="499110">
                <a:moveTo>
                  <a:pt x="361569" y="498767"/>
                </a:moveTo>
                <a:lnTo>
                  <a:pt x="0" y="0"/>
                </a:lnTo>
              </a:path>
            </a:pathLst>
          </a:custGeom>
          <a:ln w="635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4" name="object 84"/>
          <p:cNvSpPr/>
          <p:nvPr/>
        </p:nvSpPr>
        <p:spPr>
          <a:xfrm>
            <a:off x="10200231" y="4509409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0" y="0"/>
                </a:moveTo>
                <a:lnTo>
                  <a:pt x="6553" y="62979"/>
                </a:lnTo>
                <a:lnTo>
                  <a:pt x="57823" y="25806"/>
                </a:lnTo>
                <a:lnTo>
                  <a:pt x="0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5" name="object 85"/>
          <p:cNvSpPr/>
          <p:nvPr/>
        </p:nvSpPr>
        <p:spPr>
          <a:xfrm>
            <a:off x="10221487" y="4609510"/>
            <a:ext cx="382866" cy="527951"/>
          </a:xfrm>
          <a:custGeom>
            <a:avLst/>
            <a:gdLst/>
            <a:ahLst/>
            <a:cxnLst/>
            <a:rect l="l" t="t" r="r" b="b"/>
            <a:pathLst>
              <a:path w="361950" h="499110">
                <a:moveTo>
                  <a:pt x="0" y="0"/>
                </a:moveTo>
                <a:lnTo>
                  <a:pt x="361556" y="498754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6" name="object 86"/>
          <p:cNvSpPr/>
          <p:nvPr/>
        </p:nvSpPr>
        <p:spPr>
          <a:xfrm>
            <a:off x="10571058" y="5109493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51269" y="0"/>
                </a:moveTo>
                <a:lnTo>
                  <a:pt x="0" y="37172"/>
                </a:lnTo>
                <a:lnTo>
                  <a:pt x="57823" y="62979"/>
                </a:lnTo>
                <a:lnTo>
                  <a:pt x="51269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7" name="object 87"/>
          <p:cNvSpPr/>
          <p:nvPr/>
        </p:nvSpPr>
        <p:spPr>
          <a:xfrm>
            <a:off x="10249773" y="3695039"/>
            <a:ext cx="372119" cy="513175"/>
          </a:xfrm>
          <a:custGeom>
            <a:avLst/>
            <a:gdLst/>
            <a:ahLst/>
            <a:cxnLst/>
            <a:rect l="l" t="t" r="r" b="b"/>
            <a:pathLst>
              <a:path w="351790" h="485139">
                <a:moveTo>
                  <a:pt x="0" y="484517"/>
                </a:moveTo>
                <a:lnTo>
                  <a:pt x="351231" y="0"/>
                </a:lnTo>
              </a:path>
            </a:pathLst>
          </a:custGeom>
          <a:ln w="635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8" name="object 88"/>
          <p:cNvSpPr/>
          <p:nvPr/>
        </p:nvSpPr>
        <p:spPr>
          <a:xfrm>
            <a:off x="10221485" y="4179963"/>
            <a:ext cx="61795" cy="67169"/>
          </a:xfrm>
          <a:custGeom>
            <a:avLst/>
            <a:gdLst/>
            <a:ahLst/>
            <a:cxnLst/>
            <a:rect l="l" t="t" r="r" b="b"/>
            <a:pathLst>
              <a:path w="58420" h="63500">
                <a:moveTo>
                  <a:pt x="6553" y="0"/>
                </a:moveTo>
                <a:lnTo>
                  <a:pt x="0" y="62979"/>
                </a:lnTo>
                <a:lnTo>
                  <a:pt x="57823" y="37172"/>
                </a:lnTo>
                <a:lnTo>
                  <a:pt x="6553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9" name="object 89"/>
          <p:cNvSpPr/>
          <p:nvPr/>
        </p:nvSpPr>
        <p:spPr>
          <a:xfrm>
            <a:off x="10228402" y="4352239"/>
            <a:ext cx="375477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482" y="0"/>
                </a:lnTo>
              </a:path>
            </a:pathLst>
          </a:custGeom>
          <a:ln w="6350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90" name="object 90"/>
          <p:cNvSpPr/>
          <p:nvPr/>
        </p:nvSpPr>
        <p:spPr>
          <a:xfrm>
            <a:off x="10593570" y="4318750"/>
            <a:ext cx="58436" cy="67169"/>
          </a:xfrm>
          <a:custGeom>
            <a:avLst/>
            <a:gdLst/>
            <a:ahLst/>
            <a:cxnLst/>
            <a:rect l="l" t="t" r="r" b="b"/>
            <a:pathLst>
              <a:path w="55245" h="63500">
                <a:moveTo>
                  <a:pt x="0" y="0"/>
                </a:moveTo>
                <a:lnTo>
                  <a:pt x="0" y="63322"/>
                </a:lnTo>
                <a:lnTo>
                  <a:pt x="54825" y="31661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91" name="object 91"/>
          <p:cNvSpPr/>
          <p:nvPr/>
        </p:nvSpPr>
        <p:spPr>
          <a:xfrm>
            <a:off x="10228421" y="4388888"/>
            <a:ext cx="58436" cy="67169"/>
          </a:xfrm>
          <a:custGeom>
            <a:avLst/>
            <a:gdLst/>
            <a:ahLst/>
            <a:cxnLst/>
            <a:rect l="l" t="t" r="r" b="b"/>
            <a:pathLst>
              <a:path w="55245" h="63500">
                <a:moveTo>
                  <a:pt x="54813" y="0"/>
                </a:moveTo>
                <a:lnTo>
                  <a:pt x="0" y="31661"/>
                </a:lnTo>
                <a:lnTo>
                  <a:pt x="54813" y="63322"/>
                </a:lnTo>
                <a:lnTo>
                  <a:pt x="54813" y="0"/>
                </a:lnTo>
                <a:close/>
              </a:path>
            </a:pathLst>
          </a:custGeom>
          <a:solidFill>
            <a:srgbClr val="31E7FF"/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95" name="Freeform 6">
            <a:extLst>
              <a:ext uri="{FF2B5EF4-FFF2-40B4-BE49-F238E27FC236}">
                <a16:creationId xmlns="" xmlns:a16="http://schemas.microsoft.com/office/drawing/2014/main" id="{F7FB5466-D91B-4770-AE35-2A556BD63048}"/>
              </a:ext>
            </a:extLst>
          </p:cNvPr>
          <p:cNvSpPr>
            <a:spLocks noEditPoints="1"/>
          </p:cNvSpPr>
          <p:nvPr/>
        </p:nvSpPr>
        <p:spPr bwMode="auto">
          <a:xfrm>
            <a:off x="9718932" y="4321869"/>
            <a:ext cx="251214" cy="63653"/>
          </a:xfrm>
          <a:custGeom>
            <a:avLst/>
            <a:gdLst>
              <a:gd name="T0" fmla="*/ 146 w 624"/>
              <a:gd name="T1" fmla="*/ 0 h 157"/>
              <a:gd name="T2" fmla="*/ 146 w 624"/>
              <a:gd name="T3" fmla="*/ 65 h 157"/>
              <a:gd name="T4" fmla="*/ 53 w 624"/>
              <a:gd name="T5" fmla="*/ 65 h 157"/>
              <a:gd name="T6" fmla="*/ 53 w 624"/>
              <a:gd name="T7" fmla="*/ 0 h 157"/>
              <a:gd name="T8" fmla="*/ 0 w 624"/>
              <a:gd name="T9" fmla="*/ 0 h 157"/>
              <a:gd name="T10" fmla="*/ 0 w 624"/>
              <a:gd name="T11" fmla="*/ 157 h 157"/>
              <a:gd name="T12" fmla="*/ 53 w 624"/>
              <a:gd name="T13" fmla="*/ 157 h 157"/>
              <a:gd name="T14" fmla="*/ 53 w 624"/>
              <a:gd name="T15" fmla="*/ 84 h 157"/>
              <a:gd name="T16" fmla="*/ 146 w 624"/>
              <a:gd name="T17" fmla="*/ 84 h 157"/>
              <a:gd name="T18" fmla="*/ 146 w 624"/>
              <a:gd name="T19" fmla="*/ 157 h 157"/>
              <a:gd name="T20" fmla="*/ 199 w 624"/>
              <a:gd name="T21" fmla="*/ 157 h 157"/>
              <a:gd name="T22" fmla="*/ 199 w 624"/>
              <a:gd name="T23" fmla="*/ 0 h 157"/>
              <a:gd name="T24" fmla="*/ 146 w 624"/>
              <a:gd name="T25" fmla="*/ 0 h 157"/>
              <a:gd name="T26" fmla="*/ 221 w 624"/>
              <a:gd name="T27" fmla="*/ 2 h 157"/>
              <a:gd name="T28" fmla="*/ 221 w 624"/>
              <a:gd name="T29" fmla="*/ 24 h 157"/>
              <a:gd name="T30" fmla="*/ 291 w 624"/>
              <a:gd name="T31" fmla="*/ 18 h 157"/>
              <a:gd name="T32" fmla="*/ 333 w 624"/>
              <a:gd name="T33" fmla="*/ 24 h 157"/>
              <a:gd name="T34" fmla="*/ 343 w 624"/>
              <a:gd name="T35" fmla="*/ 39 h 157"/>
              <a:gd name="T36" fmla="*/ 336 w 624"/>
              <a:gd name="T37" fmla="*/ 54 h 157"/>
              <a:gd name="T38" fmla="*/ 315 w 624"/>
              <a:gd name="T39" fmla="*/ 63 h 157"/>
              <a:gd name="T40" fmla="*/ 272 w 624"/>
              <a:gd name="T41" fmla="*/ 65 h 157"/>
              <a:gd name="T42" fmla="*/ 239 w 624"/>
              <a:gd name="T43" fmla="*/ 65 h 157"/>
              <a:gd name="T44" fmla="*/ 239 w 624"/>
              <a:gd name="T45" fmla="*/ 83 h 157"/>
              <a:gd name="T46" fmla="*/ 274 w 624"/>
              <a:gd name="T47" fmla="*/ 83 h 157"/>
              <a:gd name="T48" fmla="*/ 321 w 624"/>
              <a:gd name="T49" fmla="*/ 86 h 157"/>
              <a:gd name="T50" fmla="*/ 344 w 624"/>
              <a:gd name="T51" fmla="*/ 96 h 157"/>
              <a:gd name="T52" fmla="*/ 350 w 624"/>
              <a:gd name="T53" fmla="*/ 113 h 157"/>
              <a:gd name="T54" fmla="*/ 335 w 624"/>
              <a:gd name="T55" fmla="*/ 132 h 157"/>
              <a:gd name="T56" fmla="*/ 290 w 624"/>
              <a:gd name="T57" fmla="*/ 138 h 157"/>
              <a:gd name="T58" fmla="*/ 218 w 624"/>
              <a:gd name="T59" fmla="*/ 133 h 157"/>
              <a:gd name="T60" fmla="*/ 218 w 624"/>
              <a:gd name="T61" fmla="*/ 154 h 157"/>
              <a:gd name="T62" fmla="*/ 292 w 624"/>
              <a:gd name="T63" fmla="*/ 157 h 157"/>
              <a:gd name="T64" fmla="*/ 387 w 624"/>
              <a:gd name="T65" fmla="*/ 145 h 157"/>
              <a:gd name="T66" fmla="*/ 408 w 624"/>
              <a:gd name="T67" fmla="*/ 113 h 157"/>
              <a:gd name="T68" fmla="*/ 403 w 624"/>
              <a:gd name="T69" fmla="*/ 94 h 157"/>
              <a:gd name="T70" fmla="*/ 385 w 624"/>
              <a:gd name="T71" fmla="*/ 81 h 157"/>
              <a:gd name="T72" fmla="*/ 353 w 624"/>
              <a:gd name="T73" fmla="*/ 73 h 157"/>
              <a:gd name="T74" fmla="*/ 387 w 624"/>
              <a:gd name="T75" fmla="*/ 60 h 157"/>
              <a:gd name="T76" fmla="*/ 401 w 624"/>
              <a:gd name="T77" fmla="*/ 36 h 157"/>
              <a:gd name="T78" fmla="*/ 381 w 624"/>
              <a:gd name="T79" fmla="*/ 9 h 157"/>
              <a:gd name="T80" fmla="*/ 297 w 624"/>
              <a:gd name="T81" fmla="*/ 0 h 157"/>
              <a:gd name="T82" fmla="*/ 221 w 624"/>
              <a:gd name="T83" fmla="*/ 2 h 157"/>
              <a:gd name="T84" fmla="*/ 449 w 624"/>
              <a:gd name="T85" fmla="*/ 20 h 157"/>
              <a:gd name="T86" fmla="*/ 421 w 624"/>
              <a:gd name="T87" fmla="*/ 79 h 157"/>
              <a:gd name="T88" fmla="*/ 450 w 624"/>
              <a:gd name="T89" fmla="*/ 137 h 157"/>
              <a:gd name="T90" fmla="*/ 561 w 624"/>
              <a:gd name="T91" fmla="*/ 157 h 157"/>
              <a:gd name="T92" fmla="*/ 624 w 624"/>
              <a:gd name="T93" fmla="*/ 154 h 157"/>
              <a:gd name="T94" fmla="*/ 624 w 624"/>
              <a:gd name="T95" fmla="*/ 131 h 157"/>
              <a:gd name="T96" fmla="*/ 571 w 624"/>
              <a:gd name="T97" fmla="*/ 135 h 157"/>
              <a:gd name="T98" fmla="*/ 506 w 624"/>
              <a:gd name="T99" fmla="*/ 122 h 157"/>
              <a:gd name="T100" fmla="*/ 484 w 624"/>
              <a:gd name="T101" fmla="*/ 78 h 157"/>
              <a:gd name="T102" fmla="*/ 500 w 624"/>
              <a:gd name="T103" fmla="*/ 37 h 157"/>
              <a:gd name="T104" fmla="*/ 568 w 624"/>
              <a:gd name="T105" fmla="*/ 20 h 157"/>
              <a:gd name="T106" fmla="*/ 624 w 624"/>
              <a:gd name="T107" fmla="*/ 26 h 157"/>
              <a:gd name="T108" fmla="*/ 624 w 624"/>
              <a:gd name="T109" fmla="*/ 2 h 157"/>
              <a:gd name="T110" fmla="*/ 559 w 624"/>
              <a:gd name="T111" fmla="*/ 0 h 157"/>
              <a:gd name="T112" fmla="*/ 449 w 624"/>
              <a:gd name="T113" fmla="*/ 2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24" h="157">
                <a:moveTo>
                  <a:pt x="146" y="0"/>
                </a:moveTo>
                <a:cubicBezTo>
                  <a:pt x="146" y="65"/>
                  <a:pt x="146" y="65"/>
                  <a:pt x="146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0"/>
                  <a:pt x="53" y="0"/>
                  <a:pt x="5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7"/>
                  <a:pt x="0" y="157"/>
                  <a:pt x="0" y="157"/>
                </a:cubicBezTo>
                <a:cubicBezTo>
                  <a:pt x="53" y="157"/>
                  <a:pt x="53" y="157"/>
                  <a:pt x="53" y="157"/>
                </a:cubicBezTo>
                <a:cubicBezTo>
                  <a:pt x="53" y="84"/>
                  <a:pt x="53" y="84"/>
                  <a:pt x="53" y="84"/>
                </a:cubicBezTo>
                <a:cubicBezTo>
                  <a:pt x="146" y="84"/>
                  <a:pt x="146" y="84"/>
                  <a:pt x="146" y="84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199" y="157"/>
                  <a:pt x="199" y="157"/>
                  <a:pt x="199" y="157"/>
                </a:cubicBezTo>
                <a:cubicBezTo>
                  <a:pt x="199" y="0"/>
                  <a:pt x="199" y="0"/>
                  <a:pt x="199" y="0"/>
                </a:cubicBezTo>
                <a:lnTo>
                  <a:pt x="146" y="0"/>
                </a:lnTo>
                <a:close/>
                <a:moveTo>
                  <a:pt x="221" y="2"/>
                </a:moveTo>
                <a:cubicBezTo>
                  <a:pt x="221" y="24"/>
                  <a:pt x="221" y="24"/>
                  <a:pt x="221" y="24"/>
                </a:cubicBezTo>
                <a:cubicBezTo>
                  <a:pt x="243" y="20"/>
                  <a:pt x="271" y="18"/>
                  <a:pt x="291" y="18"/>
                </a:cubicBezTo>
                <a:cubicBezTo>
                  <a:pt x="306" y="18"/>
                  <a:pt x="326" y="20"/>
                  <a:pt x="333" y="24"/>
                </a:cubicBezTo>
                <a:cubicBezTo>
                  <a:pt x="341" y="28"/>
                  <a:pt x="343" y="33"/>
                  <a:pt x="343" y="39"/>
                </a:cubicBezTo>
                <a:cubicBezTo>
                  <a:pt x="343" y="44"/>
                  <a:pt x="341" y="50"/>
                  <a:pt x="336" y="54"/>
                </a:cubicBezTo>
                <a:cubicBezTo>
                  <a:pt x="331" y="59"/>
                  <a:pt x="324" y="62"/>
                  <a:pt x="315" y="63"/>
                </a:cubicBezTo>
                <a:cubicBezTo>
                  <a:pt x="306" y="64"/>
                  <a:pt x="292" y="65"/>
                  <a:pt x="272" y="65"/>
                </a:cubicBezTo>
                <a:cubicBezTo>
                  <a:pt x="239" y="65"/>
                  <a:pt x="239" y="65"/>
                  <a:pt x="239" y="65"/>
                </a:cubicBezTo>
                <a:cubicBezTo>
                  <a:pt x="239" y="83"/>
                  <a:pt x="239" y="83"/>
                  <a:pt x="239" y="83"/>
                </a:cubicBezTo>
                <a:cubicBezTo>
                  <a:pt x="274" y="83"/>
                  <a:pt x="274" y="83"/>
                  <a:pt x="274" y="83"/>
                </a:cubicBezTo>
                <a:cubicBezTo>
                  <a:pt x="295" y="83"/>
                  <a:pt x="312" y="84"/>
                  <a:pt x="321" y="86"/>
                </a:cubicBezTo>
                <a:cubicBezTo>
                  <a:pt x="332" y="89"/>
                  <a:pt x="339" y="92"/>
                  <a:pt x="344" y="96"/>
                </a:cubicBezTo>
                <a:cubicBezTo>
                  <a:pt x="349" y="101"/>
                  <a:pt x="350" y="107"/>
                  <a:pt x="350" y="113"/>
                </a:cubicBezTo>
                <a:cubicBezTo>
                  <a:pt x="350" y="121"/>
                  <a:pt x="345" y="128"/>
                  <a:pt x="335" y="132"/>
                </a:cubicBezTo>
                <a:cubicBezTo>
                  <a:pt x="326" y="137"/>
                  <a:pt x="306" y="139"/>
                  <a:pt x="290" y="138"/>
                </a:cubicBezTo>
                <a:cubicBezTo>
                  <a:pt x="266" y="138"/>
                  <a:pt x="242" y="135"/>
                  <a:pt x="218" y="133"/>
                </a:cubicBezTo>
                <a:cubicBezTo>
                  <a:pt x="218" y="154"/>
                  <a:pt x="218" y="154"/>
                  <a:pt x="218" y="154"/>
                </a:cubicBezTo>
                <a:cubicBezTo>
                  <a:pt x="243" y="156"/>
                  <a:pt x="283" y="157"/>
                  <a:pt x="292" y="157"/>
                </a:cubicBezTo>
                <a:cubicBezTo>
                  <a:pt x="327" y="157"/>
                  <a:pt x="367" y="155"/>
                  <a:pt x="387" y="145"/>
                </a:cubicBezTo>
                <a:cubicBezTo>
                  <a:pt x="404" y="137"/>
                  <a:pt x="408" y="119"/>
                  <a:pt x="408" y="113"/>
                </a:cubicBezTo>
                <a:cubicBezTo>
                  <a:pt x="408" y="107"/>
                  <a:pt x="407" y="99"/>
                  <a:pt x="403" y="94"/>
                </a:cubicBezTo>
                <a:cubicBezTo>
                  <a:pt x="399" y="88"/>
                  <a:pt x="394" y="84"/>
                  <a:pt x="385" y="81"/>
                </a:cubicBezTo>
                <a:cubicBezTo>
                  <a:pt x="375" y="77"/>
                  <a:pt x="370" y="76"/>
                  <a:pt x="353" y="73"/>
                </a:cubicBezTo>
                <a:cubicBezTo>
                  <a:pt x="372" y="68"/>
                  <a:pt x="377" y="66"/>
                  <a:pt x="387" y="60"/>
                </a:cubicBezTo>
                <a:cubicBezTo>
                  <a:pt x="397" y="53"/>
                  <a:pt x="401" y="44"/>
                  <a:pt x="401" y="36"/>
                </a:cubicBezTo>
                <a:cubicBezTo>
                  <a:pt x="401" y="25"/>
                  <a:pt x="396" y="15"/>
                  <a:pt x="381" y="9"/>
                </a:cubicBezTo>
                <a:cubicBezTo>
                  <a:pt x="366" y="2"/>
                  <a:pt x="325" y="0"/>
                  <a:pt x="297" y="0"/>
                </a:cubicBezTo>
                <a:cubicBezTo>
                  <a:pt x="281" y="0"/>
                  <a:pt x="248" y="1"/>
                  <a:pt x="221" y="2"/>
                </a:cubicBezTo>
                <a:moveTo>
                  <a:pt x="449" y="20"/>
                </a:moveTo>
                <a:cubicBezTo>
                  <a:pt x="428" y="35"/>
                  <a:pt x="421" y="56"/>
                  <a:pt x="421" y="79"/>
                </a:cubicBezTo>
                <a:cubicBezTo>
                  <a:pt x="421" y="102"/>
                  <a:pt x="430" y="122"/>
                  <a:pt x="450" y="137"/>
                </a:cubicBezTo>
                <a:cubicBezTo>
                  <a:pt x="471" y="152"/>
                  <a:pt x="518" y="157"/>
                  <a:pt x="561" y="157"/>
                </a:cubicBezTo>
                <a:cubicBezTo>
                  <a:pt x="582" y="157"/>
                  <a:pt x="604" y="156"/>
                  <a:pt x="624" y="154"/>
                </a:cubicBezTo>
                <a:cubicBezTo>
                  <a:pt x="624" y="131"/>
                  <a:pt x="624" y="131"/>
                  <a:pt x="624" y="131"/>
                </a:cubicBezTo>
                <a:cubicBezTo>
                  <a:pt x="602" y="134"/>
                  <a:pt x="594" y="134"/>
                  <a:pt x="571" y="135"/>
                </a:cubicBezTo>
                <a:cubicBezTo>
                  <a:pt x="545" y="136"/>
                  <a:pt x="523" y="133"/>
                  <a:pt x="506" y="122"/>
                </a:cubicBezTo>
                <a:cubicBezTo>
                  <a:pt x="491" y="113"/>
                  <a:pt x="484" y="101"/>
                  <a:pt x="484" y="78"/>
                </a:cubicBezTo>
                <a:cubicBezTo>
                  <a:pt x="484" y="62"/>
                  <a:pt x="487" y="47"/>
                  <a:pt x="500" y="37"/>
                </a:cubicBezTo>
                <a:cubicBezTo>
                  <a:pt x="518" y="23"/>
                  <a:pt x="541" y="20"/>
                  <a:pt x="568" y="20"/>
                </a:cubicBezTo>
                <a:cubicBezTo>
                  <a:pt x="585" y="20"/>
                  <a:pt x="600" y="22"/>
                  <a:pt x="624" y="26"/>
                </a:cubicBezTo>
                <a:cubicBezTo>
                  <a:pt x="624" y="2"/>
                  <a:pt x="624" y="2"/>
                  <a:pt x="624" y="2"/>
                </a:cubicBezTo>
                <a:cubicBezTo>
                  <a:pt x="602" y="0"/>
                  <a:pt x="589" y="0"/>
                  <a:pt x="559" y="0"/>
                </a:cubicBezTo>
                <a:cubicBezTo>
                  <a:pt x="515" y="0"/>
                  <a:pt x="469" y="5"/>
                  <a:pt x="449" y="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6" name="Freeform 6">
            <a:extLst>
              <a:ext uri="{FF2B5EF4-FFF2-40B4-BE49-F238E27FC236}">
                <a16:creationId xmlns="" xmlns:a16="http://schemas.microsoft.com/office/drawing/2014/main" id="{A303BD67-F010-440C-9E2A-FA77DF56732A}"/>
              </a:ext>
            </a:extLst>
          </p:cNvPr>
          <p:cNvSpPr>
            <a:spLocks noEditPoints="1"/>
          </p:cNvSpPr>
          <p:nvPr/>
        </p:nvSpPr>
        <p:spPr bwMode="auto">
          <a:xfrm>
            <a:off x="7696551" y="4316850"/>
            <a:ext cx="251214" cy="63653"/>
          </a:xfrm>
          <a:custGeom>
            <a:avLst/>
            <a:gdLst>
              <a:gd name="T0" fmla="*/ 146 w 624"/>
              <a:gd name="T1" fmla="*/ 0 h 157"/>
              <a:gd name="T2" fmla="*/ 146 w 624"/>
              <a:gd name="T3" fmla="*/ 65 h 157"/>
              <a:gd name="T4" fmla="*/ 53 w 624"/>
              <a:gd name="T5" fmla="*/ 65 h 157"/>
              <a:gd name="T6" fmla="*/ 53 w 624"/>
              <a:gd name="T7" fmla="*/ 0 h 157"/>
              <a:gd name="T8" fmla="*/ 0 w 624"/>
              <a:gd name="T9" fmla="*/ 0 h 157"/>
              <a:gd name="T10" fmla="*/ 0 w 624"/>
              <a:gd name="T11" fmla="*/ 157 h 157"/>
              <a:gd name="T12" fmla="*/ 53 w 624"/>
              <a:gd name="T13" fmla="*/ 157 h 157"/>
              <a:gd name="T14" fmla="*/ 53 w 624"/>
              <a:gd name="T15" fmla="*/ 84 h 157"/>
              <a:gd name="T16" fmla="*/ 146 w 624"/>
              <a:gd name="T17" fmla="*/ 84 h 157"/>
              <a:gd name="T18" fmla="*/ 146 w 624"/>
              <a:gd name="T19" fmla="*/ 157 h 157"/>
              <a:gd name="T20" fmla="*/ 199 w 624"/>
              <a:gd name="T21" fmla="*/ 157 h 157"/>
              <a:gd name="T22" fmla="*/ 199 w 624"/>
              <a:gd name="T23" fmla="*/ 0 h 157"/>
              <a:gd name="T24" fmla="*/ 146 w 624"/>
              <a:gd name="T25" fmla="*/ 0 h 157"/>
              <a:gd name="T26" fmla="*/ 221 w 624"/>
              <a:gd name="T27" fmla="*/ 2 h 157"/>
              <a:gd name="T28" fmla="*/ 221 w 624"/>
              <a:gd name="T29" fmla="*/ 24 h 157"/>
              <a:gd name="T30" fmla="*/ 291 w 624"/>
              <a:gd name="T31" fmla="*/ 18 h 157"/>
              <a:gd name="T32" fmla="*/ 333 w 624"/>
              <a:gd name="T33" fmla="*/ 24 h 157"/>
              <a:gd name="T34" fmla="*/ 343 w 624"/>
              <a:gd name="T35" fmla="*/ 39 h 157"/>
              <a:gd name="T36" fmla="*/ 336 w 624"/>
              <a:gd name="T37" fmla="*/ 54 h 157"/>
              <a:gd name="T38" fmla="*/ 315 w 624"/>
              <a:gd name="T39" fmla="*/ 63 h 157"/>
              <a:gd name="T40" fmla="*/ 272 w 624"/>
              <a:gd name="T41" fmla="*/ 65 h 157"/>
              <a:gd name="T42" fmla="*/ 239 w 624"/>
              <a:gd name="T43" fmla="*/ 65 h 157"/>
              <a:gd name="T44" fmla="*/ 239 w 624"/>
              <a:gd name="T45" fmla="*/ 83 h 157"/>
              <a:gd name="T46" fmla="*/ 274 w 624"/>
              <a:gd name="T47" fmla="*/ 83 h 157"/>
              <a:gd name="T48" fmla="*/ 321 w 624"/>
              <a:gd name="T49" fmla="*/ 86 h 157"/>
              <a:gd name="T50" fmla="*/ 344 w 624"/>
              <a:gd name="T51" fmla="*/ 96 h 157"/>
              <a:gd name="T52" fmla="*/ 350 w 624"/>
              <a:gd name="T53" fmla="*/ 113 h 157"/>
              <a:gd name="T54" fmla="*/ 335 w 624"/>
              <a:gd name="T55" fmla="*/ 132 h 157"/>
              <a:gd name="T56" fmla="*/ 290 w 624"/>
              <a:gd name="T57" fmla="*/ 138 h 157"/>
              <a:gd name="T58" fmla="*/ 218 w 624"/>
              <a:gd name="T59" fmla="*/ 133 h 157"/>
              <a:gd name="T60" fmla="*/ 218 w 624"/>
              <a:gd name="T61" fmla="*/ 154 h 157"/>
              <a:gd name="T62" fmla="*/ 292 w 624"/>
              <a:gd name="T63" fmla="*/ 157 h 157"/>
              <a:gd name="T64" fmla="*/ 387 w 624"/>
              <a:gd name="T65" fmla="*/ 145 h 157"/>
              <a:gd name="T66" fmla="*/ 408 w 624"/>
              <a:gd name="T67" fmla="*/ 113 h 157"/>
              <a:gd name="T68" fmla="*/ 403 w 624"/>
              <a:gd name="T69" fmla="*/ 94 h 157"/>
              <a:gd name="T70" fmla="*/ 385 w 624"/>
              <a:gd name="T71" fmla="*/ 81 h 157"/>
              <a:gd name="T72" fmla="*/ 353 w 624"/>
              <a:gd name="T73" fmla="*/ 73 h 157"/>
              <a:gd name="T74" fmla="*/ 387 w 624"/>
              <a:gd name="T75" fmla="*/ 60 h 157"/>
              <a:gd name="T76" fmla="*/ 401 w 624"/>
              <a:gd name="T77" fmla="*/ 36 h 157"/>
              <a:gd name="T78" fmla="*/ 381 w 624"/>
              <a:gd name="T79" fmla="*/ 9 h 157"/>
              <a:gd name="T80" fmla="*/ 297 w 624"/>
              <a:gd name="T81" fmla="*/ 0 h 157"/>
              <a:gd name="T82" fmla="*/ 221 w 624"/>
              <a:gd name="T83" fmla="*/ 2 h 157"/>
              <a:gd name="T84" fmla="*/ 449 w 624"/>
              <a:gd name="T85" fmla="*/ 20 h 157"/>
              <a:gd name="T86" fmla="*/ 421 w 624"/>
              <a:gd name="T87" fmla="*/ 79 h 157"/>
              <a:gd name="T88" fmla="*/ 450 w 624"/>
              <a:gd name="T89" fmla="*/ 137 h 157"/>
              <a:gd name="T90" fmla="*/ 561 w 624"/>
              <a:gd name="T91" fmla="*/ 157 h 157"/>
              <a:gd name="T92" fmla="*/ 624 w 624"/>
              <a:gd name="T93" fmla="*/ 154 h 157"/>
              <a:gd name="T94" fmla="*/ 624 w 624"/>
              <a:gd name="T95" fmla="*/ 131 h 157"/>
              <a:gd name="T96" fmla="*/ 571 w 624"/>
              <a:gd name="T97" fmla="*/ 135 h 157"/>
              <a:gd name="T98" fmla="*/ 506 w 624"/>
              <a:gd name="T99" fmla="*/ 122 h 157"/>
              <a:gd name="T100" fmla="*/ 484 w 624"/>
              <a:gd name="T101" fmla="*/ 78 h 157"/>
              <a:gd name="T102" fmla="*/ 500 w 624"/>
              <a:gd name="T103" fmla="*/ 37 h 157"/>
              <a:gd name="T104" fmla="*/ 568 w 624"/>
              <a:gd name="T105" fmla="*/ 20 h 157"/>
              <a:gd name="T106" fmla="*/ 624 w 624"/>
              <a:gd name="T107" fmla="*/ 26 h 157"/>
              <a:gd name="T108" fmla="*/ 624 w 624"/>
              <a:gd name="T109" fmla="*/ 2 h 157"/>
              <a:gd name="T110" fmla="*/ 559 w 624"/>
              <a:gd name="T111" fmla="*/ 0 h 157"/>
              <a:gd name="T112" fmla="*/ 449 w 624"/>
              <a:gd name="T113" fmla="*/ 20 h 1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24" h="157">
                <a:moveTo>
                  <a:pt x="146" y="0"/>
                </a:moveTo>
                <a:cubicBezTo>
                  <a:pt x="146" y="65"/>
                  <a:pt x="146" y="65"/>
                  <a:pt x="146" y="65"/>
                </a:cubicBezTo>
                <a:cubicBezTo>
                  <a:pt x="53" y="65"/>
                  <a:pt x="53" y="65"/>
                  <a:pt x="53" y="65"/>
                </a:cubicBezTo>
                <a:cubicBezTo>
                  <a:pt x="53" y="0"/>
                  <a:pt x="53" y="0"/>
                  <a:pt x="5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57"/>
                  <a:pt x="0" y="157"/>
                  <a:pt x="0" y="157"/>
                </a:cubicBezTo>
                <a:cubicBezTo>
                  <a:pt x="53" y="157"/>
                  <a:pt x="53" y="157"/>
                  <a:pt x="53" y="157"/>
                </a:cubicBezTo>
                <a:cubicBezTo>
                  <a:pt x="53" y="84"/>
                  <a:pt x="53" y="84"/>
                  <a:pt x="53" y="84"/>
                </a:cubicBezTo>
                <a:cubicBezTo>
                  <a:pt x="146" y="84"/>
                  <a:pt x="146" y="84"/>
                  <a:pt x="146" y="84"/>
                </a:cubicBezTo>
                <a:cubicBezTo>
                  <a:pt x="146" y="157"/>
                  <a:pt x="146" y="157"/>
                  <a:pt x="146" y="157"/>
                </a:cubicBezTo>
                <a:cubicBezTo>
                  <a:pt x="199" y="157"/>
                  <a:pt x="199" y="157"/>
                  <a:pt x="199" y="157"/>
                </a:cubicBezTo>
                <a:cubicBezTo>
                  <a:pt x="199" y="0"/>
                  <a:pt x="199" y="0"/>
                  <a:pt x="199" y="0"/>
                </a:cubicBezTo>
                <a:lnTo>
                  <a:pt x="146" y="0"/>
                </a:lnTo>
                <a:close/>
                <a:moveTo>
                  <a:pt x="221" y="2"/>
                </a:moveTo>
                <a:cubicBezTo>
                  <a:pt x="221" y="24"/>
                  <a:pt x="221" y="24"/>
                  <a:pt x="221" y="24"/>
                </a:cubicBezTo>
                <a:cubicBezTo>
                  <a:pt x="243" y="20"/>
                  <a:pt x="271" y="18"/>
                  <a:pt x="291" y="18"/>
                </a:cubicBezTo>
                <a:cubicBezTo>
                  <a:pt x="306" y="18"/>
                  <a:pt x="326" y="20"/>
                  <a:pt x="333" y="24"/>
                </a:cubicBezTo>
                <a:cubicBezTo>
                  <a:pt x="341" y="28"/>
                  <a:pt x="343" y="33"/>
                  <a:pt x="343" y="39"/>
                </a:cubicBezTo>
                <a:cubicBezTo>
                  <a:pt x="343" y="44"/>
                  <a:pt x="341" y="50"/>
                  <a:pt x="336" y="54"/>
                </a:cubicBezTo>
                <a:cubicBezTo>
                  <a:pt x="331" y="59"/>
                  <a:pt x="324" y="62"/>
                  <a:pt x="315" y="63"/>
                </a:cubicBezTo>
                <a:cubicBezTo>
                  <a:pt x="306" y="64"/>
                  <a:pt x="292" y="65"/>
                  <a:pt x="272" y="65"/>
                </a:cubicBezTo>
                <a:cubicBezTo>
                  <a:pt x="239" y="65"/>
                  <a:pt x="239" y="65"/>
                  <a:pt x="239" y="65"/>
                </a:cubicBezTo>
                <a:cubicBezTo>
                  <a:pt x="239" y="83"/>
                  <a:pt x="239" y="83"/>
                  <a:pt x="239" y="83"/>
                </a:cubicBezTo>
                <a:cubicBezTo>
                  <a:pt x="274" y="83"/>
                  <a:pt x="274" y="83"/>
                  <a:pt x="274" y="83"/>
                </a:cubicBezTo>
                <a:cubicBezTo>
                  <a:pt x="295" y="83"/>
                  <a:pt x="312" y="84"/>
                  <a:pt x="321" y="86"/>
                </a:cubicBezTo>
                <a:cubicBezTo>
                  <a:pt x="332" y="89"/>
                  <a:pt x="339" y="92"/>
                  <a:pt x="344" y="96"/>
                </a:cubicBezTo>
                <a:cubicBezTo>
                  <a:pt x="349" y="101"/>
                  <a:pt x="350" y="107"/>
                  <a:pt x="350" y="113"/>
                </a:cubicBezTo>
                <a:cubicBezTo>
                  <a:pt x="350" y="121"/>
                  <a:pt x="345" y="128"/>
                  <a:pt x="335" y="132"/>
                </a:cubicBezTo>
                <a:cubicBezTo>
                  <a:pt x="326" y="137"/>
                  <a:pt x="306" y="139"/>
                  <a:pt x="290" y="138"/>
                </a:cubicBezTo>
                <a:cubicBezTo>
                  <a:pt x="266" y="138"/>
                  <a:pt x="242" y="135"/>
                  <a:pt x="218" y="133"/>
                </a:cubicBezTo>
                <a:cubicBezTo>
                  <a:pt x="218" y="154"/>
                  <a:pt x="218" y="154"/>
                  <a:pt x="218" y="154"/>
                </a:cubicBezTo>
                <a:cubicBezTo>
                  <a:pt x="243" y="156"/>
                  <a:pt x="283" y="157"/>
                  <a:pt x="292" y="157"/>
                </a:cubicBezTo>
                <a:cubicBezTo>
                  <a:pt x="327" y="157"/>
                  <a:pt x="367" y="155"/>
                  <a:pt x="387" y="145"/>
                </a:cubicBezTo>
                <a:cubicBezTo>
                  <a:pt x="404" y="137"/>
                  <a:pt x="408" y="119"/>
                  <a:pt x="408" y="113"/>
                </a:cubicBezTo>
                <a:cubicBezTo>
                  <a:pt x="408" y="107"/>
                  <a:pt x="407" y="99"/>
                  <a:pt x="403" y="94"/>
                </a:cubicBezTo>
                <a:cubicBezTo>
                  <a:pt x="399" y="88"/>
                  <a:pt x="394" y="84"/>
                  <a:pt x="385" y="81"/>
                </a:cubicBezTo>
                <a:cubicBezTo>
                  <a:pt x="375" y="77"/>
                  <a:pt x="370" y="76"/>
                  <a:pt x="353" y="73"/>
                </a:cubicBezTo>
                <a:cubicBezTo>
                  <a:pt x="372" y="68"/>
                  <a:pt x="377" y="66"/>
                  <a:pt x="387" y="60"/>
                </a:cubicBezTo>
                <a:cubicBezTo>
                  <a:pt x="397" y="53"/>
                  <a:pt x="401" y="44"/>
                  <a:pt x="401" y="36"/>
                </a:cubicBezTo>
                <a:cubicBezTo>
                  <a:pt x="401" y="25"/>
                  <a:pt x="396" y="15"/>
                  <a:pt x="381" y="9"/>
                </a:cubicBezTo>
                <a:cubicBezTo>
                  <a:pt x="366" y="2"/>
                  <a:pt x="325" y="0"/>
                  <a:pt x="297" y="0"/>
                </a:cubicBezTo>
                <a:cubicBezTo>
                  <a:pt x="281" y="0"/>
                  <a:pt x="248" y="1"/>
                  <a:pt x="221" y="2"/>
                </a:cubicBezTo>
                <a:moveTo>
                  <a:pt x="449" y="20"/>
                </a:moveTo>
                <a:cubicBezTo>
                  <a:pt x="428" y="35"/>
                  <a:pt x="421" y="56"/>
                  <a:pt x="421" y="79"/>
                </a:cubicBezTo>
                <a:cubicBezTo>
                  <a:pt x="421" y="102"/>
                  <a:pt x="430" y="122"/>
                  <a:pt x="450" y="137"/>
                </a:cubicBezTo>
                <a:cubicBezTo>
                  <a:pt x="471" y="152"/>
                  <a:pt x="518" y="157"/>
                  <a:pt x="561" y="157"/>
                </a:cubicBezTo>
                <a:cubicBezTo>
                  <a:pt x="582" y="157"/>
                  <a:pt x="604" y="156"/>
                  <a:pt x="624" y="154"/>
                </a:cubicBezTo>
                <a:cubicBezTo>
                  <a:pt x="624" y="131"/>
                  <a:pt x="624" y="131"/>
                  <a:pt x="624" y="131"/>
                </a:cubicBezTo>
                <a:cubicBezTo>
                  <a:pt x="602" y="134"/>
                  <a:pt x="594" y="134"/>
                  <a:pt x="571" y="135"/>
                </a:cubicBezTo>
                <a:cubicBezTo>
                  <a:pt x="545" y="136"/>
                  <a:pt x="523" y="133"/>
                  <a:pt x="506" y="122"/>
                </a:cubicBezTo>
                <a:cubicBezTo>
                  <a:pt x="491" y="113"/>
                  <a:pt x="484" y="101"/>
                  <a:pt x="484" y="78"/>
                </a:cubicBezTo>
                <a:cubicBezTo>
                  <a:pt x="484" y="62"/>
                  <a:pt x="487" y="47"/>
                  <a:pt x="500" y="37"/>
                </a:cubicBezTo>
                <a:cubicBezTo>
                  <a:pt x="518" y="23"/>
                  <a:pt x="541" y="20"/>
                  <a:pt x="568" y="20"/>
                </a:cubicBezTo>
                <a:cubicBezTo>
                  <a:pt x="585" y="20"/>
                  <a:pt x="600" y="22"/>
                  <a:pt x="624" y="26"/>
                </a:cubicBezTo>
                <a:cubicBezTo>
                  <a:pt x="624" y="2"/>
                  <a:pt x="624" y="2"/>
                  <a:pt x="624" y="2"/>
                </a:cubicBezTo>
                <a:cubicBezTo>
                  <a:pt x="602" y="0"/>
                  <a:pt x="589" y="0"/>
                  <a:pt x="559" y="0"/>
                </a:cubicBezTo>
                <a:cubicBezTo>
                  <a:pt x="515" y="0"/>
                  <a:pt x="469" y="5"/>
                  <a:pt x="449" y="20"/>
                </a:cubicBezTo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97" name="object 89">
            <a:extLst>
              <a:ext uri="{FF2B5EF4-FFF2-40B4-BE49-F238E27FC236}">
                <a16:creationId xmlns="" xmlns:a16="http://schemas.microsoft.com/office/drawing/2014/main" id="{3A85C115-D8F6-4E09-BAAD-D078FA090D17}"/>
              </a:ext>
            </a:extLst>
          </p:cNvPr>
          <p:cNvSpPr/>
          <p:nvPr/>
        </p:nvSpPr>
        <p:spPr>
          <a:xfrm>
            <a:off x="10269340" y="4421577"/>
            <a:ext cx="375477" cy="0"/>
          </a:xfrm>
          <a:custGeom>
            <a:avLst/>
            <a:gdLst/>
            <a:ahLst/>
            <a:cxnLst/>
            <a:rect l="l" t="t" r="r" b="b"/>
            <a:pathLst>
              <a:path w="354965">
                <a:moveTo>
                  <a:pt x="0" y="0"/>
                </a:moveTo>
                <a:lnTo>
                  <a:pt x="354482" y="0"/>
                </a:lnTo>
              </a:path>
            </a:pathLst>
          </a:custGeom>
          <a:ln w="635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256MB大内存，运行更稳定</a:t>
            </a:r>
          </a:p>
        </p:txBody>
      </p:sp>
      <p:sp>
        <p:nvSpPr>
          <p:cNvPr id="7" name="object 7"/>
          <p:cNvSpPr/>
          <p:nvPr/>
        </p:nvSpPr>
        <p:spPr>
          <a:xfrm>
            <a:off x="2852347" y="4476292"/>
            <a:ext cx="2109120" cy="443318"/>
          </a:xfrm>
          <a:custGeom>
            <a:avLst/>
            <a:gdLst/>
            <a:ahLst/>
            <a:cxnLst/>
            <a:rect l="l" t="t" r="r" b="b"/>
            <a:pathLst>
              <a:path w="1993900" h="419100">
                <a:moveTo>
                  <a:pt x="0" y="418477"/>
                </a:moveTo>
                <a:lnTo>
                  <a:pt x="1993442" y="418477"/>
                </a:lnTo>
                <a:lnTo>
                  <a:pt x="1993442" y="0"/>
                </a:lnTo>
                <a:lnTo>
                  <a:pt x="0" y="0"/>
                </a:lnTo>
                <a:lnTo>
                  <a:pt x="0" y="418477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852346" y="5207808"/>
            <a:ext cx="8429765" cy="443318"/>
          </a:xfrm>
          <a:custGeom>
            <a:avLst/>
            <a:gdLst/>
            <a:ahLst/>
            <a:cxnLst/>
            <a:rect l="l" t="t" r="r" b="b"/>
            <a:pathLst>
              <a:path w="7969250" h="419100">
                <a:moveTo>
                  <a:pt x="0" y="418477"/>
                </a:moveTo>
                <a:lnTo>
                  <a:pt x="7968805" y="418477"/>
                </a:lnTo>
                <a:lnTo>
                  <a:pt x="7968805" y="0"/>
                </a:lnTo>
                <a:lnTo>
                  <a:pt x="0" y="0"/>
                </a:lnTo>
                <a:lnTo>
                  <a:pt x="0" y="418477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52657" y="4504090"/>
            <a:ext cx="1762525" cy="1072354"/>
          </a:xfrm>
          <a:prstGeom prst="rect">
            <a:avLst/>
          </a:prstGeom>
        </p:spPr>
        <p:txBody>
          <a:bodyPr vert="horz" wrap="square" lIns="0" tIns="14106" rIns="0" bIns="0" rtlCol="0">
            <a:spAutoFit/>
          </a:bodyPr>
          <a:lstStyle/>
          <a:p>
            <a:pPr marL="166582" defTabSz="967252">
              <a:spcBef>
                <a:spcPts val="111"/>
              </a:spcBef>
            </a:pPr>
            <a:r>
              <a:rPr sz="2010" spc="5" dirty="0">
                <a:solidFill>
                  <a:srgbClr val="FFFFFF"/>
                </a:solidFill>
                <a:latin typeface="微软雅黑"/>
                <a:cs typeface="微软雅黑"/>
              </a:rPr>
              <a:t>双频</a:t>
            </a:r>
            <a:r>
              <a:rPr sz="2010" spc="-5" dirty="0">
                <a:solidFill>
                  <a:srgbClr val="FFFFFF"/>
                </a:solidFill>
                <a:latin typeface="微软雅黑"/>
                <a:cs typeface="微软雅黑"/>
              </a:rPr>
              <a:t>64</a:t>
            </a:r>
            <a:r>
              <a:rPr sz="2010" spc="5" dirty="0">
                <a:solidFill>
                  <a:srgbClr val="FFFFFF"/>
                </a:solidFill>
                <a:latin typeface="微软雅黑"/>
                <a:cs typeface="微软雅黑"/>
              </a:rPr>
              <a:t>个终端</a:t>
            </a:r>
            <a:endParaRPr sz="2010">
              <a:solidFill>
                <a:prstClr val="black"/>
              </a:solidFill>
              <a:latin typeface="微软雅黑"/>
              <a:cs typeface="微软雅黑"/>
            </a:endParaRPr>
          </a:p>
          <a:p>
            <a:pPr defTabSz="967252">
              <a:spcBef>
                <a:spcPts val="48"/>
              </a:spcBef>
            </a:pPr>
            <a:endParaRPr sz="2856">
              <a:solidFill>
                <a:prstClr val="black"/>
              </a:solidFill>
              <a:latin typeface="Times New Roman"/>
              <a:cs typeface="Times New Roman"/>
            </a:endParaRPr>
          </a:p>
          <a:p>
            <a:pPr marL="13434" defTabSz="967252">
              <a:spcBef>
                <a:spcPts val="5"/>
              </a:spcBef>
            </a:pPr>
            <a:r>
              <a:rPr sz="2010" spc="5" dirty="0">
                <a:solidFill>
                  <a:srgbClr val="FFFFFF"/>
                </a:solidFill>
                <a:latin typeface="微软雅黑"/>
                <a:cs typeface="微软雅黑"/>
              </a:rPr>
              <a:t>双频</a:t>
            </a:r>
            <a:r>
              <a:rPr sz="2010" spc="-5" dirty="0">
                <a:solidFill>
                  <a:srgbClr val="FFFFFF"/>
                </a:solidFill>
                <a:latin typeface="微软雅黑"/>
                <a:cs typeface="微软雅黑"/>
              </a:rPr>
              <a:t>256</a:t>
            </a:r>
            <a:r>
              <a:rPr sz="2010" spc="5" dirty="0">
                <a:solidFill>
                  <a:srgbClr val="FFFFFF"/>
                </a:solidFill>
                <a:latin typeface="微软雅黑"/>
                <a:cs typeface="微软雅黑"/>
              </a:rPr>
              <a:t>个终端</a:t>
            </a:r>
            <a:endParaRPr sz="201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2852345" y="4370859"/>
            <a:ext cx="0" cy="1392423"/>
          </a:xfrm>
          <a:custGeom>
            <a:avLst/>
            <a:gdLst/>
            <a:ahLst/>
            <a:cxnLst/>
            <a:rect l="l" t="t" r="r" b="b"/>
            <a:pathLst>
              <a:path h="1316354">
                <a:moveTo>
                  <a:pt x="0" y="0"/>
                </a:moveTo>
                <a:lnTo>
                  <a:pt x="0" y="1316126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32" y="2079055"/>
            <a:ext cx="10078103" cy="1892184"/>
          </a:xfrm>
          <a:custGeom>
            <a:avLst/>
            <a:gdLst/>
            <a:ahLst/>
            <a:cxnLst/>
            <a:rect l="l" t="t" r="r" b="b"/>
            <a:pathLst>
              <a:path w="9527540" h="1662429">
                <a:moveTo>
                  <a:pt x="9527095" y="1662176"/>
                </a:moveTo>
                <a:lnTo>
                  <a:pt x="0" y="1662176"/>
                </a:lnTo>
                <a:lnTo>
                  <a:pt x="0" y="0"/>
                </a:lnTo>
                <a:lnTo>
                  <a:pt x="9527095" y="0"/>
                </a:lnTo>
                <a:lnTo>
                  <a:pt x="9527095" y="1662176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55912" y="2395740"/>
            <a:ext cx="3119975" cy="128990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 algn="just" hangingPunct="0">
              <a:lnSpc>
                <a:spcPct val="150000"/>
              </a:lnSpc>
              <a:defRPr>
                <a:solidFill>
                  <a:schemeClr val="bg1"/>
                </a:solidFill>
                <a:latin typeface="+mn-ea"/>
              </a:defRPr>
            </a:lvl1pPr>
          </a:lstStyle>
          <a:p>
            <a:r>
              <a:rPr lang="zh-CN" altLang="en-US" dirty="0"/>
              <a:t>双核</a:t>
            </a:r>
            <a:r>
              <a:rPr lang="en-US" altLang="zh-CN" dirty="0"/>
              <a:t>CPU</a:t>
            </a:r>
            <a:r>
              <a:rPr lang="zh-CN" altLang="en-US" dirty="0"/>
              <a:t>专业芯片，</a:t>
            </a:r>
            <a:r>
              <a:rPr lang="en-US" altLang="zh-CN" dirty="0"/>
              <a:t>256MB</a:t>
            </a:r>
            <a:r>
              <a:rPr lang="zh-CN" altLang="en-US" dirty="0"/>
              <a:t>大内存，支持多达</a:t>
            </a:r>
            <a:r>
              <a:rPr lang="en-US" altLang="zh-CN" dirty="0"/>
              <a:t>256</a:t>
            </a:r>
            <a:r>
              <a:rPr lang="zh-CN" altLang="en-US" dirty="0"/>
              <a:t>台设备同时连接</a:t>
            </a:r>
          </a:p>
        </p:txBody>
      </p:sp>
      <p:sp>
        <p:nvSpPr>
          <p:cNvPr id="23" name="object 23"/>
          <p:cNvSpPr/>
          <p:nvPr/>
        </p:nvSpPr>
        <p:spPr>
          <a:xfrm>
            <a:off x="8516181" y="1857288"/>
            <a:ext cx="2821117" cy="1665802"/>
          </a:xfrm>
          <a:custGeom>
            <a:avLst/>
            <a:gdLst/>
            <a:ahLst/>
            <a:cxnLst/>
            <a:rect l="l" t="t" r="r" b="b"/>
            <a:pathLst>
              <a:path w="2667000" h="1574800">
                <a:moveTo>
                  <a:pt x="2666911" y="1574558"/>
                </a:moveTo>
                <a:lnTo>
                  <a:pt x="0" y="1574558"/>
                </a:lnTo>
                <a:lnTo>
                  <a:pt x="0" y="0"/>
                </a:lnTo>
                <a:lnTo>
                  <a:pt x="2666911" y="0"/>
                </a:lnTo>
                <a:lnTo>
                  <a:pt x="2666911" y="1574558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478809" y="3599746"/>
            <a:ext cx="871859" cy="475560"/>
          </a:xfrm>
          <a:custGeom>
            <a:avLst/>
            <a:gdLst/>
            <a:ahLst/>
            <a:cxnLst/>
            <a:rect l="l" t="t" r="r" b="b"/>
            <a:pathLst>
              <a:path w="824229" h="449579">
                <a:moveTo>
                  <a:pt x="638973" y="0"/>
                </a:moveTo>
                <a:lnTo>
                  <a:pt x="185139" y="0"/>
                </a:lnTo>
                <a:lnTo>
                  <a:pt x="213277" y="159552"/>
                </a:lnTo>
                <a:lnTo>
                  <a:pt x="215269" y="248192"/>
                </a:lnTo>
                <a:lnTo>
                  <a:pt x="184467" y="297833"/>
                </a:lnTo>
                <a:lnTo>
                  <a:pt x="114222" y="340385"/>
                </a:lnTo>
                <a:lnTo>
                  <a:pt x="81245" y="358777"/>
                </a:lnTo>
                <a:lnTo>
                  <a:pt x="52941" y="375766"/>
                </a:lnTo>
                <a:lnTo>
                  <a:pt x="29004" y="391247"/>
                </a:lnTo>
                <a:lnTo>
                  <a:pt x="9129" y="405117"/>
                </a:lnTo>
                <a:lnTo>
                  <a:pt x="0" y="417833"/>
                </a:lnTo>
                <a:lnTo>
                  <a:pt x="280" y="432311"/>
                </a:lnTo>
                <a:lnTo>
                  <a:pt x="8558" y="444193"/>
                </a:lnTo>
                <a:lnTo>
                  <a:pt x="23417" y="449122"/>
                </a:lnTo>
                <a:lnTo>
                  <a:pt x="800682" y="449122"/>
                </a:lnTo>
                <a:lnTo>
                  <a:pt x="815539" y="444193"/>
                </a:lnTo>
                <a:lnTo>
                  <a:pt x="823814" y="432311"/>
                </a:lnTo>
                <a:lnTo>
                  <a:pt x="824094" y="417833"/>
                </a:lnTo>
                <a:lnTo>
                  <a:pt x="814970" y="405117"/>
                </a:lnTo>
                <a:lnTo>
                  <a:pt x="795093" y="391247"/>
                </a:lnTo>
                <a:lnTo>
                  <a:pt x="771153" y="375766"/>
                </a:lnTo>
                <a:lnTo>
                  <a:pt x="742848" y="358777"/>
                </a:lnTo>
                <a:lnTo>
                  <a:pt x="709877" y="340385"/>
                </a:lnTo>
                <a:lnTo>
                  <a:pt x="646945" y="259275"/>
                </a:lnTo>
                <a:lnTo>
                  <a:pt x="628334" y="145370"/>
                </a:lnTo>
                <a:lnTo>
                  <a:pt x="632767" y="43876"/>
                </a:lnTo>
                <a:lnTo>
                  <a:pt x="638973" y="0"/>
                </a:lnTo>
                <a:close/>
              </a:path>
            </a:pathLst>
          </a:custGeom>
          <a:solidFill>
            <a:srgbClr val="B3B3B3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474580" y="1827579"/>
            <a:ext cx="2880226" cy="1903581"/>
          </a:xfrm>
          <a:custGeom>
            <a:avLst/>
            <a:gdLst/>
            <a:ahLst/>
            <a:cxnLst/>
            <a:rect l="l" t="t" r="r" b="b"/>
            <a:pathLst>
              <a:path w="2722879" h="1799589">
                <a:moveTo>
                  <a:pt x="2672257" y="0"/>
                </a:moveTo>
                <a:lnTo>
                  <a:pt x="50571" y="0"/>
                </a:lnTo>
                <a:lnTo>
                  <a:pt x="30887" y="4014"/>
                </a:lnTo>
                <a:lnTo>
                  <a:pt x="14812" y="14960"/>
                </a:lnTo>
                <a:lnTo>
                  <a:pt x="3974" y="31193"/>
                </a:lnTo>
                <a:lnTo>
                  <a:pt x="0" y="51066"/>
                </a:lnTo>
                <a:lnTo>
                  <a:pt x="0" y="1740166"/>
                </a:lnTo>
                <a:lnTo>
                  <a:pt x="4589" y="1763130"/>
                </a:lnTo>
                <a:lnTo>
                  <a:pt x="17106" y="1781876"/>
                </a:lnTo>
                <a:lnTo>
                  <a:pt x="35672" y="1794512"/>
                </a:lnTo>
                <a:lnTo>
                  <a:pt x="58407" y="1799145"/>
                </a:lnTo>
                <a:lnTo>
                  <a:pt x="2664434" y="1799145"/>
                </a:lnTo>
                <a:lnTo>
                  <a:pt x="2687169" y="1794512"/>
                </a:lnTo>
                <a:lnTo>
                  <a:pt x="2705735" y="1781876"/>
                </a:lnTo>
                <a:lnTo>
                  <a:pt x="2718252" y="1763130"/>
                </a:lnTo>
                <a:lnTo>
                  <a:pt x="2722841" y="1740166"/>
                </a:lnTo>
                <a:lnTo>
                  <a:pt x="2722841" y="1581988"/>
                </a:lnTo>
                <a:lnTo>
                  <a:pt x="95173" y="1581988"/>
                </a:lnTo>
                <a:lnTo>
                  <a:pt x="85033" y="1579921"/>
                </a:lnTo>
                <a:lnTo>
                  <a:pt x="76754" y="1574285"/>
                </a:lnTo>
                <a:lnTo>
                  <a:pt x="71172" y="1565925"/>
                </a:lnTo>
                <a:lnTo>
                  <a:pt x="69126" y="1555686"/>
                </a:lnTo>
                <a:lnTo>
                  <a:pt x="69126" y="83210"/>
                </a:lnTo>
                <a:lnTo>
                  <a:pt x="71172" y="72971"/>
                </a:lnTo>
                <a:lnTo>
                  <a:pt x="76754" y="64611"/>
                </a:lnTo>
                <a:lnTo>
                  <a:pt x="85033" y="58975"/>
                </a:lnTo>
                <a:lnTo>
                  <a:pt x="95173" y="56908"/>
                </a:lnTo>
                <a:lnTo>
                  <a:pt x="2722841" y="56908"/>
                </a:lnTo>
                <a:lnTo>
                  <a:pt x="2722841" y="51066"/>
                </a:lnTo>
                <a:lnTo>
                  <a:pt x="2718867" y="31193"/>
                </a:lnTo>
                <a:lnTo>
                  <a:pt x="2708027" y="14960"/>
                </a:lnTo>
                <a:lnTo>
                  <a:pt x="2691948" y="4014"/>
                </a:lnTo>
                <a:lnTo>
                  <a:pt x="2672257" y="0"/>
                </a:lnTo>
                <a:close/>
              </a:path>
              <a:path w="2722879" h="1799589">
                <a:moveTo>
                  <a:pt x="2722841" y="56908"/>
                </a:moveTo>
                <a:lnTo>
                  <a:pt x="2627668" y="56908"/>
                </a:lnTo>
                <a:lnTo>
                  <a:pt x="2637808" y="58975"/>
                </a:lnTo>
                <a:lnTo>
                  <a:pt x="2646087" y="64611"/>
                </a:lnTo>
                <a:lnTo>
                  <a:pt x="2651669" y="72971"/>
                </a:lnTo>
                <a:lnTo>
                  <a:pt x="2653715" y="83210"/>
                </a:lnTo>
                <a:lnTo>
                  <a:pt x="2653715" y="1555686"/>
                </a:lnTo>
                <a:lnTo>
                  <a:pt x="2651669" y="1565925"/>
                </a:lnTo>
                <a:lnTo>
                  <a:pt x="2646087" y="1574285"/>
                </a:lnTo>
                <a:lnTo>
                  <a:pt x="2637808" y="1579921"/>
                </a:lnTo>
                <a:lnTo>
                  <a:pt x="2627668" y="1581988"/>
                </a:lnTo>
                <a:lnTo>
                  <a:pt x="2722841" y="1581988"/>
                </a:lnTo>
                <a:lnTo>
                  <a:pt x="2722841" y="569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8530881" y="1880349"/>
            <a:ext cx="2768053" cy="1648338"/>
          </a:xfrm>
          <a:custGeom>
            <a:avLst/>
            <a:gdLst/>
            <a:ahLst/>
            <a:cxnLst/>
            <a:rect l="l" t="t" r="r" b="b"/>
            <a:pathLst>
              <a:path w="2616834" h="1558289">
                <a:moveTo>
                  <a:pt x="2594267" y="0"/>
                </a:moveTo>
                <a:lnTo>
                  <a:pt x="22110" y="0"/>
                </a:lnTo>
                <a:lnTo>
                  <a:pt x="13507" y="1738"/>
                </a:lnTo>
                <a:lnTo>
                  <a:pt x="6478" y="6480"/>
                </a:lnTo>
                <a:lnTo>
                  <a:pt x="1738" y="13512"/>
                </a:lnTo>
                <a:lnTo>
                  <a:pt x="0" y="22123"/>
                </a:lnTo>
                <a:lnTo>
                  <a:pt x="0" y="1488668"/>
                </a:lnTo>
                <a:lnTo>
                  <a:pt x="5430" y="1515577"/>
                </a:lnTo>
                <a:lnTo>
                  <a:pt x="20240" y="1537554"/>
                </a:lnTo>
                <a:lnTo>
                  <a:pt x="42208" y="1552372"/>
                </a:lnTo>
                <a:lnTo>
                  <a:pt x="69113" y="1557807"/>
                </a:lnTo>
                <a:lnTo>
                  <a:pt x="2547264" y="1557807"/>
                </a:lnTo>
                <a:lnTo>
                  <a:pt x="2574170" y="1552372"/>
                </a:lnTo>
                <a:lnTo>
                  <a:pt x="2596143" y="1537554"/>
                </a:lnTo>
                <a:lnTo>
                  <a:pt x="2610958" y="1515577"/>
                </a:lnTo>
                <a:lnTo>
                  <a:pt x="2611357" y="1513598"/>
                </a:lnTo>
                <a:lnTo>
                  <a:pt x="76441" y="1513598"/>
                </a:lnTo>
                <a:lnTo>
                  <a:pt x="66578" y="1511607"/>
                </a:lnTo>
                <a:lnTo>
                  <a:pt x="58524" y="1506178"/>
                </a:lnTo>
                <a:lnTo>
                  <a:pt x="53095" y="1498125"/>
                </a:lnTo>
                <a:lnTo>
                  <a:pt x="51186" y="1488668"/>
                </a:lnTo>
                <a:lnTo>
                  <a:pt x="51104" y="69545"/>
                </a:lnTo>
                <a:lnTo>
                  <a:pt x="53095" y="59676"/>
                </a:lnTo>
                <a:lnTo>
                  <a:pt x="58524" y="51623"/>
                </a:lnTo>
                <a:lnTo>
                  <a:pt x="66578" y="46197"/>
                </a:lnTo>
                <a:lnTo>
                  <a:pt x="76441" y="44208"/>
                </a:lnTo>
                <a:lnTo>
                  <a:pt x="2616390" y="44208"/>
                </a:lnTo>
                <a:lnTo>
                  <a:pt x="2616390" y="22123"/>
                </a:lnTo>
                <a:lnTo>
                  <a:pt x="2614651" y="13512"/>
                </a:lnTo>
                <a:lnTo>
                  <a:pt x="2609910" y="6480"/>
                </a:lnTo>
                <a:lnTo>
                  <a:pt x="2602878" y="1738"/>
                </a:lnTo>
                <a:lnTo>
                  <a:pt x="2594267" y="0"/>
                </a:lnTo>
                <a:close/>
              </a:path>
              <a:path w="2616834" h="1558289">
                <a:moveTo>
                  <a:pt x="2616390" y="44208"/>
                </a:moveTo>
                <a:lnTo>
                  <a:pt x="2539949" y="44208"/>
                </a:lnTo>
                <a:lnTo>
                  <a:pt x="2549806" y="46197"/>
                </a:lnTo>
                <a:lnTo>
                  <a:pt x="2557860" y="51623"/>
                </a:lnTo>
                <a:lnTo>
                  <a:pt x="2563293" y="59676"/>
                </a:lnTo>
                <a:lnTo>
                  <a:pt x="2565285" y="69545"/>
                </a:lnTo>
                <a:lnTo>
                  <a:pt x="2565203" y="1488668"/>
                </a:lnTo>
                <a:lnTo>
                  <a:pt x="2563293" y="1498125"/>
                </a:lnTo>
                <a:lnTo>
                  <a:pt x="2557860" y="1506178"/>
                </a:lnTo>
                <a:lnTo>
                  <a:pt x="2549806" y="1511607"/>
                </a:lnTo>
                <a:lnTo>
                  <a:pt x="2539949" y="1513598"/>
                </a:lnTo>
                <a:lnTo>
                  <a:pt x="2611357" y="1513598"/>
                </a:lnTo>
                <a:lnTo>
                  <a:pt x="2616390" y="1488668"/>
                </a:lnTo>
                <a:lnTo>
                  <a:pt x="2616390" y="44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9456027" y="4002246"/>
            <a:ext cx="914176" cy="73215"/>
          </a:xfrm>
          <a:custGeom>
            <a:avLst/>
            <a:gdLst/>
            <a:ahLst/>
            <a:cxnLst/>
            <a:rect l="l" t="t" r="r" b="b"/>
            <a:pathLst>
              <a:path w="864234" h="69214">
                <a:moveTo>
                  <a:pt x="833996" y="0"/>
                </a:moveTo>
                <a:lnTo>
                  <a:pt x="29997" y="0"/>
                </a:lnTo>
                <a:lnTo>
                  <a:pt x="18350" y="2367"/>
                </a:lnTo>
                <a:lnTo>
                  <a:pt x="8812" y="8813"/>
                </a:lnTo>
                <a:lnTo>
                  <a:pt x="2367" y="18355"/>
                </a:lnTo>
                <a:lnTo>
                  <a:pt x="0" y="30010"/>
                </a:lnTo>
                <a:lnTo>
                  <a:pt x="0" y="38607"/>
                </a:lnTo>
                <a:lnTo>
                  <a:pt x="2367" y="50254"/>
                </a:lnTo>
                <a:lnTo>
                  <a:pt x="8812" y="59793"/>
                </a:lnTo>
                <a:lnTo>
                  <a:pt x="18350" y="66238"/>
                </a:lnTo>
                <a:lnTo>
                  <a:pt x="29997" y="68605"/>
                </a:lnTo>
                <a:lnTo>
                  <a:pt x="833996" y="68605"/>
                </a:lnTo>
                <a:lnTo>
                  <a:pt x="845643" y="66238"/>
                </a:lnTo>
                <a:lnTo>
                  <a:pt x="855181" y="59793"/>
                </a:lnTo>
                <a:lnTo>
                  <a:pt x="861626" y="50254"/>
                </a:lnTo>
                <a:lnTo>
                  <a:pt x="863993" y="38607"/>
                </a:lnTo>
                <a:lnTo>
                  <a:pt x="863993" y="30010"/>
                </a:lnTo>
                <a:lnTo>
                  <a:pt x="861626" y="18355"/>
                </a:lnTo>
                <a:lnTo>
                  <a:pt x="855181" y="8813"/>
                </a:lnTo>
                <a:lnTo>
                  <a:pt x="845643" y="2367"/>
                </a:lnTo>
                <a:lnTo>
                  <a:pt x="833996" y="0"/>
                </a:lnTo>
                <a:close/>
              </a:path>
            </a:pathLst>
          </a:custGeom>
          <a:solidFill>
            <a:srgbClr val="E6E6E6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9857036" y="3599742"/>
            <a:ext cx="115263" cy="944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900443" y="2519718"/>
            <a:ext cx="713339" cy="1405856"/>
          </a:xfrm>
          <a:custGeom>
            <a:avLst/>
            <a:gdLst/>
            <a:ahLst/>
            <a:cxnLst/>
            <a:rect l="l" t="t" r="r" b="b"/>
            <a:pathLst>
              <a:path w="674370" h="1329054">
                <a:moveTo>
                  <a:pt x="642683" y="0"/>
                </a:moveTo>
                <a:lnTo>
                  <a:pt x="31343" y="0"/>
                </a:lnTo>
                <a:lnTo>
                  <a:pt x="19170" y="2473"/>
                </a:lnTo>
                <a:lnTo>
                  <a:pt x="9204" y="9209"/>
                </a:lnTo>
                <a:lnTo>
                  <a:pt x="2472" y="19175"/>
                </a:lnTo>
                <a:lnTo>
                  <a:pt x="0" y="31343"/>
                </a:lnTo>
                <a:lnTo>
                  <a:pt x="0" y="1297647"/>
                </a:lnTo>
                <a:lnTo>
                  <a:pt x="2472" y="1309815"/>
                </a:lnTo>
                <a:lnTo>
                  <a:pt x="9204" y="1319782"/>
                </a:lnTo>
                <a:lnTo>
                  <a:pt x="19170" y="1326517"/>
                </a:lnTo>
                <a:lnTo>
                  <a:pt x="31343" y="1328991"/>
                </a:lnTo>
                <a:lnTo>
                  <a:pt x="642683" y="1328991"/>
                </a:lnTo>
                <a:lnTo>
                  <a:pt x="654851" y="1326517"/>
                </a:lnTo>
                <a:lnTo>
                  <a:pt x="664818" y="1319782"/>
                </a:lnTo>
                <a:lnTo>
                  <a:pt x="671553" y="1309815"/>
                </a:lnTo>
                <a:lnTo>
                  <a:pt x="674027" y="1297647"/>
                </a:lnTo>
                <a:lnTo>
                  <a:pt x="674027" y="31343"/>
                </a:lnTo>
                <a:lnTo>
                  <a:pt x="671553" y="19175"/>
                </a:lnTo>
                <a:lnTo>
                  <a:pt x="664818" y="9209"/>
                </a:lnTo>
                <a:lnTo>
                  <a:pt x="654851" y="2473"/>
                </a:lnTo>
                <a:lnTo>
                  <a:pt x="642683" y="0"/>
                </a:lnTo>
                <a:close/>
              </a:path>
            </a:pathLst>
          </a:custGeom>
          <a:solidFill>
            <a:srgbClr val="000000">
              <a:alpha val="29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7883156" y="2499790"/>
            <a:ext cx="713339" cy="1405856"/>
          </a:xfrm>
          <a:custGeom>
            <a:avLst/>
            <a:gdLst/>
            <a:ahLst/>
            <a:cxnLst/>
            <a:rect l="l" t="t" r="r" b="b"/>
            <a:pathLst>
              <a:path w="674370" h="1329054">
                <a:moveTo>
                  <a:pt x="650214" y="0"/>
                </a:moveTo>
                <a:lnTo>
                  <a:pt x="23812" y="0"/>
                </a:lnTo>
                <a:lnTo>
                  <a:pt x="14546" y="1872"/>
                </a:lnTo>
                <a:lnTo>
                  <a:pt x="6977" y="6977"/>
                </a:lnTo>
                <a:lnTo>
                  <a:pt x="1872" y="14546"/>
                </a:lnTo>
                <a:lnTo>
                  <a:pt x="0" y="23812"/>
                </a:lnTo>
                <a:lnTo>
                  <a:pt x="0" y="1305179"/>
                </a:lnTo>
                <a:lnTo>
                  <a:pt x="1872" y="1314445"/>
                </a:lnTo>
                <a:lnTo>
                  <a:pt x="6977" y="1322014"/>
                </a:lnTo>
                <a:lnTo>
                  <a:pt x="14546" y="1327119"/>
                </a:lnTo>
                <a:lnTo>
                  <a:pt x="23812" y="1328991"/>
                </a:lnTo>
                <a:lnTo>
                  <a:pt x="650214" y="1328991"/>
                </a:lnTo>
                <a:lnTo>
                  <a:pt x="659485" y="1327119"/>
                </a:lnTo>
                <a:lnTo>
                  <a:pt x="667054" y="1322014"/>
                </a:lnTo>
                <a:lnTo>
                  <a:pt x="672156" y="1314445"/>
                </a:lnTo>
                <a:lnTo>
                  <a:pt x="674027" y="1305179"/>
                </a:lnTo>
                <a:lnTo>
                  <a:pt x="674027" y="23812"/>
                </a:lnTo>
                <a:lnTo>
                  <a:pt x="672156" y="14546"/>
                </a:lnTo>
                <a:lnTo>
                  <a:pt x="667054" y="6977"/>
                </a:lnTo>
                <a:lnTo>
                  <a:pt x="659485" y="1872"/>
                </a:lnTo>
                <a:lnTo>
                  <a:pt x="6502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916422" y="2642315"/>
            <a:ext cx="643483" cy="1104937"/>
          </a:xfrm>
          <a:custGeom>
            <a:avLst/>
            <a:gdLst/>
            <a:ahLst/>
            <a:cxnLst/>
            <a:rect l="l" t="t" r="r" b="b"/>
            <a:pathLst>
              <a:path w="608329" h="1044575">
                <a:moveTo>
                  <a:pt x="559384" y="0"/>
                </a:moveTo>
                <a:lnTo>
                  <a:pt x="48412" y="0"/>
                </a:lnTo>
                <a:lnTo>
                  <a:pt x="29564" y="3805"/>
                </a:lnTo>
                <a:lnTo>
                  <a:pt x="14176" y="14182"/>
                </a:lnTo>
                <a:lnTo>
                  <a:pt x="3803" y="29575"/>
                </a:lnTo>
                <a:lnTo>
                  <a:pt x="0" y="48425"/>
                </a:lnTo>
                <a:lnTo>
                  <a:pt x="2" y="995870"/>
                </a:lnTo>
                <a:lnTo>
                  <a:pt x="3806" y="1014713"/>
                </a:lnTo>
                <a:lnTo>
                  <a:pt x="14178" y="1030101"/>
                </a:lnTo>
                <a:lnTo>
                  <a:pt x="29565" y="1040477"/>
                </a:lnTo>
                <a:lnTo>
                  <a:pt x="48412" y="1044282"/>
                </a:lnTo>
                <a:lnTo>
                  <a:pt x="559384" y="1044282"/>
                </a:lnTo>
                <a:lnTo>
                  <a:pt x="578229" y="1040477"/>
                </a:lnTo>
                <a:lnTo>
                  <a:pt x="593622" y="1030100"/>
                </a:lnTo>
                <a:lnTo>
                  <a:pt x="604003" y="1014707"/>
                </a:lnTo>
                <a:lnTo>
                  <a:pt x="607809" y="995870"/>
                </a:lnTo>
                <a:lnTo>
                  <a:pt x="607809" y="48425"/>
                </a:lnTo>
                <a:lnTo>
                  <a:pt x="604002" y="29575"/>
                </a:lnTo>
                <a:lnTo>
                  <a:pt x="593621" y="14182"/>
                </a:lnTo>
                <a:lnTo>
                  <a:pt x="578228" y="3805"/>
                </a:lnTo>
                <a:lnTo>
                  <a:pt x="559384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8178798" y="3775643"/>
            <a:ext cx="121697" cy="1011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164781" y="2572870"/>
            <a:ext cx="146429" cy="0"/>
          </a:xfrm>
          <a:custGeom>
            <a:avLst/>
            <a:gdLst/>
            <a:ahLst/>
            <a:cxnLst/>
            <a:rect l="l" t="t" r="r" b="b"/>
            <a:pathLst>
              <a:path w="138429">
                <a:moveTo>
                  <a:pt x="0" y="0"/>
                </a:moveTo>
                <a:lnTo>
                  <a:pt x="138214" y="0"/>
                </a:lnTo>
              </a:path>
            </a:pathLst>
          </a:custGeom>
          <a:ln w="9499">
            <a:solidFill>
              <a:srgbClr val="B3B3B3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3" name="Freeform 5">
            <a:extLst>
              <a:ext uri="{FF2B5EF4-FFF2-40B4-BE49-F238E27FC236}">
                <a16:creationId xmlns="" xmlns:a16="http://schemas.microsoft.com/office/drawing/2014/main" id="{143BD6E5-600B-49E9-94CC-71FCEBD0A506}"/>
              </a:ext>
            </a:extLst>
          </p:cNvPr>
          <p:cNvSpPr>
            <a:spLocks noEditPoints="1"/>
          </p:cNvSpPr>
          <p:nvPr/>
        </p:nvSpPr>
        <p:spPr bwMode="auto">
          <a:xfrm>
            <a:off x="5280025" y="2389188"/>
            <a:ext cx="1171575" cy="1171575"/>
          </a:xfrm>
          <a:custGeom>
            <a:avLst/>
            <a:gdLst>
              <a:gd name="T0" fmla="*/ 336 w 349"/>
              <a:gd name="T1" fmla="*/ 172 h 348"/>
              <a:gd name="T2" fmla="*/ 296 w 349"/>
              <a:gd name="T3" fmla="*/ 124 h 348"/>
              <a:gd name="T4" fmla="*/ 327 w 349"/>
              <a:gd name="T5" fmla="*/ 96 h 348"/>
              <a:gd name="T6" fmla="*/ 308 w 349"/>
              <a:gd name="T7" fmla="*/ 62 h 348"/>
              <a:gd name="T8" fmla="*/ 287 w 349"/>
              <a:gd name="T9" fmla="*/ 59 h 348"/>
              <a:gd name="T10" fmla="*/ 225 w 349"/>
              <a:gd name="T11" fmla="*/ 53 h 348"/>
              <a:gd name="T12" fmla="*/ 217 w 349"/>
              <a:gd name="T13" fmla="*/ 5 h 348"/>
              <a:gd name="T14" fmla="*/ 179 w 349"/>
              <a:gd name="T15" fmla="*/ 3 h 348"/>
              <a:gd name="T16" fmla="*/ 168 w 349"/>
              <a:gd name="T17" fmla="*/ 43 h 348"/>
              <a:gd name="T18" fmla="*/ 107 w 349"/>
              <a:gd name="T19" fmla="*/ 28 h 348"/>
              <a:gd name="T20" fmla="*/ 85 w 349"/>
              <a:gd name="T21" fmla="*/ 25 h 348"/>
              <a:gd name="T22" fmla="*/ 60 w 349"/>
              <a:gd name="T23" fmla="*/ 62 h 348"/>
              <a:gd name="T24" fmla="*/ 54 w 349"/>
              <a:gd name="T25" fmla="*/ 124 h 348"/>
              <a:gd name="T26" fmla="*/ 12 w 349"/>
              <a:gd name="T27" fmla="*/ 122 h 348"/>
              <a:gd name="T28" fmla="*/ 1 w 349"/>
              <a:gd name="T29" fmla="*/ 159 h 348"/>
              <a:gd name="T30" fmla="*/ 44 w 349"/>
              <a:gd name="T31" fmla="*/ 181 h 348"/>
              <a:gd name="T32" fmla="*/ 29 w 349"/>
              <a:gd name="T33" fmla="*/ 242 h 348"/>
              <a:gd name="T34" fmla="*/ 41 w 349"/>
              <a:gd name="T35" fmla="*/ 286 h 348"/>
              <a:gd name="T36" fmla="*/ 63 w 349"/>
              <a:gd name="T37" fmla="*/ 289 h 348"/>
              <a:gd name="T38" fmla="*/ 125 w 349"/>
              <a:gd name="T39" fmla="*/ 295 h 348"/>
              <a:gd name="T40" fmla="*/ 123 w 349"/>
              <a:gd name="T41" fmla="*/ 337 h 348"/>
              <a:gd name="T42" fmla="*/ 159 w 349"/>
              <a:gd name="T43" fmla="*/ 348 h 348"/>
              <a:gd name="T44" fmla="*/ 171 w 349"/>
              <a:gd name="T45" fmla="*/ 345 h 348"/>
              <a:gd name="T46" fmla="*/ 182 w 349"/>
              <a:gd name="T47" fmla="*/ 305 h 348"/>
              <a:gd name="T48" fmla="*/ 243 w 349"/>
              <a:gd name="T49" fmla="*/ 320 h 348"/>
              <a:gd name="T50" fmla="*/ 264 w 349"/>
              <a:gd name="T51" fmla="*/ 324 h 348"/>
              <a:gd name="T52" fmla="*/ 293 w 349"/>
              <a:gd name="T53" fmla="*/ 298 h 348"/>
              <a:gd name="T54" fmla="*/ 272 w 349"/>
              <a:gd name="T55" fmla="*/ 262 h 348"/>
              <a:gd name="T56" fmla="*/ 326 w 349"/>
              <a:gd name="T57" fmla="*/ 229 h 348"/>
              <a:gd name="T58" fmla="*/ 344 w 349"/>
              <a:gd name="T59" fmla="*/ 217 h 348"/>
              <a:gd name="T60" fmla="*/ 346 w 349"/>
              <a:gd name="T61" fmla="*/ 178 h 348"/>
              <a:gd name="T62" fmla="*/ 96 w 349"/>
              <a:gd name="T63" fmla="*/ 161 h 348"/>
              <a:gd name="T64" fmla="*/ 188 w 349"/>
              <a:gd name="T65" fmla="*/ 95 h 348"/>
              <a:gd name="T66" fmla="*/ 254 w 349"/>
              <a:gd name="T67" fmla="*/ 187 h 348"/>
              <a:gd name="T68" fmla="*/ 110 w 349"/>
              <a:gd name="T69" fmla="*/ 22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9" h="348">
                <a:moveTo>
                  <a:pt x="346" y="178"/>
                </a:moveTo>
                <a:cubicBezTo>
                  <a:pt x="343" y="175"/>
                  <a:pt x="340" y="173"/>
                  <a:pt x="336" y="172"/>
                </a:cubicBezTo>
                <a:cubicBezTo>
                  <a:pt x="306" y="167"/>
                  <a:pt x="306" y="167"/>
                  <a:pt x="306" y="167"/>
                </a:cubicBezTo>
                <a:cubicBezTo>
                  <a:pt x="305" y="152"/>
                  <a:pt x="302" y="138"/>
                  <a:pt x="296" y="124"/>
                </a:cubicBezTo>
                <a:cubicBezTo>
                  <a:pt x="321" y="106"/>
                  <a:pt x="321" y="106"/>
                  <a:pt x="321" y="106"/>
                </a:cubicBezTo>
                <a:cubicBezTo>
                  <a:pt x="324" y="104"/>
                  <a:pt x="326" y="100"/>
                  <a:pt x="327" y="96"/>
                </a:cubicBezTo>
                <a:cubicBezTo>
                  <a:pt x="328" y="92"/>
                  <a:pt x="327" y="88"/>
                  <a:pt x="324" y="85"/>
                </a:cubicBezTo>
                <a:cubicBezTo>
                  <a:pt x="308" y="62"/>
                  <a:pt x="308" y="62"/>
                  <a:pt x="308" y="62"/>
                </a:cubicBezTo>
                <a:cubicBezTo>
                  <a:pt x="306" y="59"/>
                  <a:pt x="303" y="57"/>
                  <a:pt x="298" y="56"/>
                </a:cubicBezTo>
                <a:cubicBezTo>
                  <a:pt x="294" y="56"/>
                  <a:pt x="290" y="57"/>
                  <a:pt x="287" y="59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1" y="67"/>
                  <a:pt x="239" y="59"/>
                  <a:pt x="225" y="53"/>
                </a:cubicBezTo>
                <a:cubicBezTo>
                  <a:pt x="230" y="23"/>
                  <a:pt x="230" y="23"/>
                  <a:pt x="230" y="23"/>
                </a:cubicBezTo>
                <a:cubicBezTo>
                  <a:pt x="231" y="14"/>
                  <a:pt x="226" y="7"/>
                  <a:pt x="217" y="5"/>
                </a:cubicBezTo>
                <a:cubicBezTo>
                  <a:pt x="190" y="1"/>
                  <a:pt x="190" y="1"/>
                  <a:pt x="190" y="1"/>
                </a:cubicBezTo>
                <a:cubicBezTo>
                  <a:pt x="186" y="0"/>
                  <a:pt x="182" y="1"/>
                  <a:pt x="179" y="3"/>
                </a:cubicBezTo>
                <a:cubicBezTo>
                  <a:pt x="176" y="6"/>
                  <a:pt x="173" y="9"/>
                  <a:pt x="173" y="13"/>
                </a:cubicBezTo>
                <a:cubicBezTo>
                  <a:pt x="168" y="43"/>
                  <a:pt x="168" y="43"/>
                  <a:pt x="168" y="43"/>
                </a:cubicBezTo>
                <a:cubicBezTo>
                  <a:pt x="153" y="44"/>
                  <a:pt x="138" y="48"/>
                  <a:pt x="125" y="5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4" y="25"/>
                  <a:pt x="101" y="23"/>
                  <a:pt x="97" y="22"/>
                </a:cubicBezTo>
                <a:cubicBezTo>
                  <a:pt x="93" y="21"/>
                  <a:pt x="89" y="22"/>
                  <a:pt x="85" y="25"/>
                </a:cubicBezTo>
                <a:cubicBezTo>
                  <a:pt x="63" y="41"/>
                  <a:pt x="63" y="41"/>
                  <a:pt x="63" y="41"/>
                </a:cubicBezTo>
                <a:cubicBezTo>
                  <a:pt x="56" y="46"/>
                  <a:pt x="55" y="55"/>
                  <a:pt x="60" y="62"/>
                </a:cubicBezTo>
                <a:cubicBezTo>
                  <a:pt x="77" y="87"/>
                  <a:pt x="77" y="87"/>
                  <a:pt x="77" y="87"/>
                </a:cubicBezTo>
                <a:cubicBezTo>
                  <a:pt x="67" y="98"/>
                  <a:pt x="60" y="110"/>
                  <a:pt x="54" y="124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19" y="119"/>
                  <a:pt x="15" y="119"/>
                  <a:pt x="12" y="122"/>
                </a:cubicBezTo>
                <a:cubicBezTo>
                  <a:pt x="9" y="124"/>
                  <a:pt x="6" y="128"/>
                  <a:pt x="6" y="132"/>
                </a:cubicBezTo>
                <a:cubicBezTo>
                  <a:pt x="1" y="159"/>
                  <a:pt x="1" y="159"/>
                  <a:pt x="1" y="159"/>
                </a:cubicBezTo>
                <a:cubicBezTo>
                  <a:pt x="0" y="167"/>
                  <a:pt x="6" y="175"/>
                  <a:pt x="14" y="176"/>
                </a:cubicBezTo>
                <a:cubicBezTo>
                  <a:pt x="44" y="181"/>
                  <a:pt x="44" y="181"/>
                  <a:pt x="44" y="181"/>
                </a:cubicBezTo>
                <a:cubicBezTo>
                  <a:pt x="45" y="196"/>
                  <a:pt x="48" y="211"/>
                  <a:pt x="54" y="224"/>
                </a:cubicBezTo>
                <a:cubicBezTo>
                  <a:pt x="29" y="242"/>
                  <a:pt x="29" y="242"/>
                  <a:pt x="29" y="242"/>
                </a:cubicBezTo>
                <a:cubicBezTo>
                  <a:pt x="22" y="247"/>
                  <a:pt x="20" y="257"/>
                  <a:pt x="25" y="264"/>
                </a:cubicBezTo>
                <a:cubicBezTo>
                  <a:pt x="41" y="286"/>
                  <a:pt x="41" y="286"/>
                  <a:pt x="41" y="286"/>
                </a:cubicBezTo>
                <a:cubicBezTo>
                  <a:pt x="44" y="289"/>
                  <a:pt x="47" y="292"/>
                  <a:pt x="51" y="292"/>
                </a:cubicBezTo>
                <a:cubicBezTo>
                  <a:pt x="55" y="293"/>
                  <a:pt x="59" y="292"/>
                  <a:pt x="63" y="289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99" y="282"/>
                  <a:pt x="111" y="290"/>
                  <a:pt x="125" y="295"/>
                </a:cubicBezTo>
                <a:cubicBezTo>
                  <a:pt x="120" y="326"/>
                  <a:pt x="120" y="326"/>
                  <a:pt x="120" y="326"/>
                </a:cubicBezTo>
                <a:cubicBezTo>
                  <a:pt x="119" y="330"/>
                  <a:pt x="120" y="334"/>
                  <a:pt x="123" y="337"/>
                </a:cubicBezTo>
                <a:cubicBezTo>
                  <a:pt x="125" y="340"/>
                  <a:pt x="128" y="343"/>
                  <a:pt x="133" y="343"/>
                </a:cubicBezTo>
                <a:cubicBezTo>
                  <a:pt x="159" y="348"/>
                  <a:pt x="159" y="348"/>
                  <a:pt x="159" y="348"/>
                </a:cubicBezTo>
                <a:cubicBezTo>
                  <a:pt x="160" y="348"/>
                  <a:pt x="161" y="348"/>
                  <a:pt x="162" y="348"/>
                </a:cubicBezTo>
                <a:cubicBezTo>
                  <a:pt x="165" y="348"/>
                  <a:pt x="168" y="347"/>
                  <a:pt x="171" y="345"/>
                </a:cubicBezTo>
                <a:cubicBezTo>
                  <a:pt x="174" y="343"/>
                  <a:pt x="176" y="339"/>
                  <a:pt x="177" y="335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97" y="304"/>
                  <a:pt x="211" y="301"/>
                  <a:pt x="225" y="295"/>
                </a:cubicBezTo>
                <a:cubicBezTo>
                  <a:pt x="243" y="320"/>
                  <a:pt x="243" y="320"/>
                  <a:pt x="243" y="320"/>
                </a:cubicBezTo>
                <a:cubicBezTo>
                  <a:pt x="245" y="324"/>
                  <a:pt x="249" y="326"/>
                  <a:pt x="253" y="326"/>
                </a:cubicBezTo>
                <a:cubicBezTo>
                  <a:pt x="257" y="327"/>
                  <a:pt x="261" y="326"/>
                  <a:pt x="264" y="324"/>
                </a:cubicBezTo>
                <a:cubicBezTo>
                  <a:pt x="287" y="308"/>
                  <a:pt x="287" y="308"/>
                  <a:pt x="287" y="308"/>
                </a:cubicBezTo>
                <a:cubicBezTo>
                  <a:pt x="290" y="305"/>
                  <a:pt x="292" y="302"/>
                  <a:pt x="293" y="298"/>
                </a:cubicBezTo>
                <a:cubicBezTo>
                  <a:pt x="293" y="294"/>
                  <a:pt x="293" y="290"/>
                  <a:pt x="290" y="286"/>
                </a:cubicBezTo>
                <a:cubicBezTo>
                  <a:pt x="272" y="262"/>
                  <a:pt x="272" y="262"/>
                  <a:pt x="272" y="262"/>
                </a:cubicBezTo>
                <a:cubicBezTo>
                  <a:pt x="282" y="251"/>
                  <a:pt x="290" y="238"/>
                  <a:pt x="296" y="224"/>
                </a:cubicBezTo>
                <a:cubicBezTo>
                  <a:pt x="326" y="229"/>
                  <a:pt x="326" y="229"/>
                  <a:pt x="326" y="229"/>
                </a:cubicBezTo>
                <a:cubicBezTo>
                  <a:pt x="330" y="230"/>
                  <a:pt x="334" y="229"/>
                  <a:pt x="338" y="227"/>
                </a:cubicBezTo>
                <a:cubicBezTo>
                  <a:pt x="341" y="224"/>
                  <a:pt x="343" y="221"/>
                  <a:pt x="344" y="217"/>
                </a:cubicBezTo>
                <a:cubicBezTo>
                  <a:pt x="348" y="190"/>
                  <a:pt x="348" y="190"/>
                  <a:pt x="348" y="190"/>
                </a:cubicBezTo>
                <a:cubicBezTo>
                  <a:pt x="349" y="186"/>
                  <a:pt x="348" y="182"/>
                  <a:pt x="346" y="178"/>
                </a:cubicBezTo>
                <a:close/>
                <a:moveTo>
                  <a:pt x="110" y="221"/>
                </a:moveTo>
                <a:cubicBezTo>
                  <a:pt x="97" y="204"/>
                  <a:pt x="92" y="182"/>
                  <a:pt x="96" y="161"/>
                </a:cubicBezTo>
                <a:cubicBezTo>
                  <a:pt x="99" y="140"/>
                  <a:pt x="110" y="121"/>
                  <a:pt x="128" y="109"/>
                </a:cubicBezTo>
                <a:cubicBezTo>
                  <a:pt x="145" y="96"/>
                  <a:pt x="167" y="91"/>
                  <a:pt x="188" y="95"/>
                </a:cubicBezTo>
                <a:cubicBezTo>
                  <a:pt x="209" y="98"/>
                  <a:pt x="228" y="110"/>
                  <a:pt x="240" y="127"/>
                </a:cubicBezTo>
                <a:cubicBezTo>
                  <a:pt x="253" y="145"/>
                  <a:pt x="258" y="166"/>
                  <a:pt x="254" y="187"/>
                </a:cubicBezTo>
                <a:cubicBezTo>
                  <a:pt x="247" y="231"/>
                  <a:pt x="206" y="261"/>
                  <a:pt x="162" y="254"/>
                </a:cubicBezTo>
                <a:cubicBezTo>
                  <a:pt x="141" y="250"/>
                  <a:pt x="122" y="239"/>
                  <a:pt x="110" y="221"/>
                </a:cubicBez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4" name="Freeform 6">
            <a:extLst>
              <a:ext uri="{FF2B5EF4-FFF2-40B4-BE49-F238E27FC236}">
                <a16:creationId xmlns="" xmlns:a16="http://schemas.microsoft.com/office/drawing/2014/main" id="{B3175A89-4AC8-4A40-AE38-C4C108800AAA}"/>
              </a:ext>
            </a:extLst>
          </p:cNvPr>
          <p:cNvSpPr>
            <a:spLocks noEditPoints="1"/>
          </p:cNvSpPr>
          <p:nvPr/>
        </p:nvSpPr>
        <p:spPr bwMode="auto">
          <a:xfrm>
            <a:off x="6237288" y="3059113"/>
            <a:ext cx="795338" cy="795337"/>
          </a:xfrm>
          <a:custGeom>
            <a:avLst/>
            <a:gdLst>
              <a:gd name="T0" fmla="*/ 160 w 237"/>
              <a:gd name="T1" fmla="*/ 219 h 236"/>
              <a:gd name="T2" fmla="*/ 180 w 237"/>
              <a:gd name="T3" fmla="*/ 182 h 236"/>
              <a:gd name="T4" fmla="*/ 206 w 237"/>
              <a:gd name="T5" fmla="*/ 195 h 236"/>
              <a:gd name="T6" fmla="*/ 222 w 237"/>
              <a:gd name="T7" fmla="*/ 175 h 236"/>
              <a:gd name="T8" fmla="*/ 219 w 237"/>
              <a:gd name="T9" fmla="*/ 160 h 236"/>
              <a:gd name="T10" fmla="*/ 207 w 237"/>
              <a:gd name="T11" fmla="*/ 120 h 236"/>
              <a:gd name="T12" fmla="*/ 236 w 237"/>
              <a:gd name="T13" fmla="*/ 103 h 236"/>
              <a:gd name="T14" fmla="*/ 227 w 237"/>
              <a:gd name="T15" fmla="*/ 78 h 236"/>
              <a:gd name="T16" fmla="*/ 199 w 237"/>
              <a:gd name="T17" fmla="*/ 81 h 236"/>
              <a:gd name="T18" fmla="*/ 193 w 237"/>
              <a:gd name="T19" fmla="*/ 39 h 236"/>
              <a:gd name="T20" fmla="*/ 190 w 237"/>
              <a:gd name="T21" fmla="*/ 24 h 236"/>
              <a:gd name="T22" fmla="*/ 160 w 237"/>
              <a:gd name="T23" fmla="*/ 17 h 236"/>
              <a:gd name="T24" fmla="*/ 120 w 237"/>
              <a:gd name="T25" fmla="*/ 29 h 236"/>
              <a:gd name="T26" fmla="*/ 111 w 237"/>
              <a:gd name="T27" fmla="*/ 2 h 236"/>
              <a:gd name="T28" fmla="*/ 85 w 237"/>
              <a:gd name="T29" fmla="*/ 5 h 236"/>
              <a:gd name="T30" fmla="*/ 81 w 237"/>
              <a:gd name="T31" fmla="*/ 38 h 236"/>
              <a:gd name="T32" fmla="*/ 39 w 237"/>
              <a:gd name="T33" fmla="*/ 43 h 236"/>
              <a:gd name="T34" fmla="*/ 14 w 237"/>
              <a:gd name="T35" fmla="*/ 62 h 236"/>
              <a:gd name="T36" fmla="*/ 17 w 237"/>
              <a:gd name="T37" fmla="*/ 76 h 236"/>
              <a:gd name="T38" fmla="*/ 29 w 237"/>
              <a:gd name="T39" fmla="*/ 117 h 236"/>
              <a:gd name="T40" fmla="*/ 2 w 237"/>
              <a:gd name="T41" fmla="*/ 126 h 236"/>
              <a:gd name="T42" fmla="*/ 5 w 237"/>
              <a:gd name="T43" fmla="*/ 152 h 236"/>
              <a:gd name="T44" fmla="*/ 10 w 237"/>
              <a:gd name="T45" fmla="*/ 159 h 236"/>
              <a:gd name="T46" fmla="*/ 38 w 237"/>
              <a:gd name="T47" fmla="*/ 156 h 236"/>
              <a:gd name="T48" fmla="*/ 43 w 237"/>
              <a:gd name="T49" fmla="*/ 198 h 236"/>
              <a:gd name="T50" fmla="*/ 46 w 237"/>
              <a:gd name="T51" fmla="*/ 212 h 236"/>
              <a:gd name="T52" fmla="*/ 70 w 237"/>
              <a:gd name="T53" fmla="*/ 224 h 236"/>
              <a:gd name="T54" fmla="*/ 88 w 237"/>
              <a:gd name="T55" fmla="*/ 202 h 236"/>
              <a:gd name="T56" fmla="*/ 122 w 237"/>
              <a:gd name="T57" fmla="*/ 228 h 236"/>
              <a:gd name="T58" fmla="*/ 134 w 237"/>
              <a:gd name="T59" fmla="*/ 236 h 236"/>
              <a:gd name="T60" fmla="*/ 159 w 237"/>
              <a:gd name="T61" fmla="*/ 227 h 236"/>
              <a:gd name="T62" fmla="*/ 107 w 237"/>
              <a:gd name="T63" fmla="*/ 65 h 236"/>
              <a:gd name="T64" fmla="*/ 172 w 237"/>
              <a:gd name="T65" fmla="*/ 107 h 236"/>
              <a:gd name="T66" fmla="*/ 130 w 237"/>
              <a:gd name="T67" fmla="*/ 172 h 236"/>
              <a:gd name="T68" fmla="*/ 72 w 237"/>
              <a:gd name="T69" fmla="*/ 8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7" h="236">
                <a:moveTo>
                  <a:pt x="159" y="227"/>
                </a:moveTo>
                <a:cubicBezTo>
                  <a:pt x="160" y="225"/>
                  <a:pt x="161" y="222"/>
                  <a:pt x="160" y="219"/>
                </a:cubicBezTo>
                <a:cubicBezTo>
                  <a:pt x="156" y="199"/>
                  <a:pt x="156" y="199"/>
                  <a:pt x="156" y="199"/>
                </a:cubicBezTo>
                <a:cubicBezTo>
                  <a:pt x="165" y="195"/>
                  <a:pt x="173" y="189"/>
                  <a:pt x="180" y="182"/>
                </a:cubicBezTo>
                <a:cubicBezTo>
                  <a:pt x="198" y="193"/>
                  <a:pt x="198" y="193"/>
                  <a:pt x="198" y="193"/>
                </a:cubicBezTo>
                <a:cubicBezTo>
                  <a:pt x="200" y="195"/>
                  <a:pt x="203" y="195"/>
                  <a:pt x="206" y="195"/>
                </a:cubicBezTo>
                <a:cubicBezTo>
                  <a:pt x="209" y="194"/>
                  <a:pt x="211" y="193"/>
                  <a:pt x="212" y="190"/>
                </a:cubicBezTo>
                <a:cubicBezTo>
                  <a:pt x="222" y="175"/>
                  <a:pt x="222" y="175"/>
                  <a:pt x="222" y="175"/>
                </a:cubicBezTo>
                <a:cubicBezTo>
                  <a:pt x="224" y="172"/>
                  <a:pt x="224" y="169"/>
                  <a:pt x="224" y="167"/>
                </a:cubicBezTo>
                <a:cubicBezTo>
                  <a:pt x="223" y="164"/>
                  <a:pt x="222" y="162"/>
                  <a:pt x="219" y="160"/>
                </a:cubicBezTo>
                <a:cubicBezTo>
                  <a:pt x="202" y="149"/>
                  <a:pt x="202" y="149"/>
                  <a:pt x="202" y="149"/>
                </a:cubicBezTo>
                <a:cubicBezTo>
                  <a:pt x="205" y="140"/>
                  <a:pt x="207" y="130"/>
                  <a:pt x="207" y="120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33" y="114"/>
                  <a:pt x="237" y="108"/>
                  <a:pt x="236" y="103"/>
                </a:cubicBezTo>
                <a:cubicBezTo>
                  <a:pt x="232" y="85"/>
                  <a:pt x="232" y="85"/>
                  <a:pt x="232" y="85"/>
                </a:cubicBezTo>
                <a:cubicBezTo>
                  <a:pt x="231" y="82"/>
                  <a:pt x="229" y="80"/>
                  <a:pt x="227" y="78"/>
                </a:cubicBezTo>
                <a:cubicBezTo>
                  <a:pt x="225" y="77"/>
                  <a:pt x="222" y="76"/>
                  <a:pt x="219" y="77"/>
                </a:cubicBezTo>
                <a:cubicBezTo>
                  <a:pt x="199" y="81"/>
                  <a:pt x="199" y="81"/>
                  <a:pt x="199" y="81"/>
                </a:cubicBezTo>
                <a:cubicBezTo>
                  <a:pt x="195" y="72"/>
                  <a:pt x="189" y="64"/>
                  <a:pt x="182" y="56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5" y="36"/>
                  <a:pt x="195" y="34"/>
                  <a:pt x="195" y="31"/>
                </a:cubicBezTo>
                <a:cubicBezTo>
                  <a:pt x="194" y="28"/>
                  <a:pt x="193" y="26"/>
                  <a:pt x="190" y="24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0" y="11"/>
                  <a:pt x="163" y="13"/>
                  <a:pt x="160" y="17"/>
                </a:cubicBezTo>
                <a:cubicBezTo>
                  <a:pt x="149" y="35"/>
                  <a:pt x="149" y="35"/>
                  <a:pt x="149" y="35"/>
                </a:cubicBezTo>
                <a:cubicBezTo>
                  <a:pt x="140" y="31"/>
                  <a:pt x="130" y="30"/>
                  <a:pt x="120" y="29"/>
                </a:cubicBezTo>
                <a:cubicBezTo>
                  <a:pt x="115" y="9"/>
                  <a:pt x="115" y="9"/>
                  <a:pt x="115" y="9"/>
                </a:cubicBezTo>
                <a:cubicBezTo>
                  <a:pt x="114" y="6"/>
                  <a:pt x="113" y="4"/>
                  <a:pt x="111" y="2"/>
                </a:cubicBezTo>
                <a:cubicBezTo>
                  <a:pt x="108" y="1"/>
                  <a:pt x="105" y="0"/>
                  <a:pt x="103" y="1"/>
                </a:cubicBezTo>
                <a:cubicBezTo>
                  <a:pt x="85" y="5"/>
                  <a:pt x="85" y="5"/>
                  <a:pt x="85" y="5"/>
                </a:cubicBezTo>
                <a:cubicBezTo>
                  <a:pt x="79" y="6"/>
                  <a:pt x="75" y="12"/>
                  <a:pt x="77" y="17"/>
                </a:cubicBezTo>
                <a:cubicBezTo>
                  <a:pt x="81" y="38"/>
                  <a:pt x="81" y="38"/>
                  <a:pt x="81" y="38"/>
                </a:cubicBezTo>
                <a:cubicBezTo>
                  <a:pt x="72" y="42"/>
                  <a:pt x="64" y="48"/>
                  <a:pt x="56" y="55"/>
                </a:cubicBezTo>
                <a:cubicBezTo>
                  <a:pt x="39" y="43"/>
                  <a:pt x="39" y="43"/>
                  <a:pt x="39" y="43"/>
                </a:cubicBezTo>
                <a:cubicBezTo>
                  <a:pt x="34" y="40"/>
                  <a:pt x="27" y="42"/>
                  <a:pt x="24" y="46"/>
                </a:cubicBezTo>
                <a:cubicBezTo>
                  <a:pt x="14" y="62"/>
                  <a:pt x="14" y="62"/>
                  <a:pt x="14" y="62"/>
                </a:cubicBezTo>
                <a:cubicBezTo>
                  <a:pt x="13" y="64"/>
                  <a:pt x="12" y="67"/>
                  <a:pt x="13" y="70"/>
                </a:cubicBezTo>
                <a:cubicBezTo>
                  <a:pt x="13" y="73"/>
                  <a:pt x="15" y="75"/>
                  <a:pt x="17" y="76"/>
                </a:cubicBezTo>
                <a:cubicBezTo>
                  <a:pt x="35" y="88"/>
                  <a:pt x="35" y="88"/>
                  <a:pt x="35" y="88"/>
                </a:cubicBezTo>
                <a:cubicBezTo>
                  <a:pt x="31" y="97"/>
                  <a:pt x="30" y="107"/>
                  <a:pt x="29" y="117"/>
                </a:cubicBezTo>
                <a:cubicBezTo>
                  <a:pt x="9" y="122"/>
                  <a:pt x="9" y="122"/>
                  <a:pt x="9" y="122"/>
                </a:cubicBezTo>
                <a:cubicBezTo>
                  <a:pt x="6" y="122"/>
                  <a:pt x="4" y="124"/>
                  <a:pt x="2" y="126"/>
                </a:cubicBezTo>
                <a:cubicBezTo>
                  <a:pt x="1" y="128"/>
                  <a:pt x="0" y="131"/>
                  <a:pt x="1" y="134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3"/>
                  <a:pt x="5" y="153"/>
                  <a:pt x="6" y="154"/>
                </a:cubicBezTo>
                <a:cubicBezTo>
                  <a:pt x="6" y="156"/>
                  <a:pt x="8" y="157"/>
                  <a:pt x="10" y="159"/>
                </a:cubicBezTo>
                <a:cubicBezTo>
                  <a:pt x="12" y="160"/>
                  <a:pt x="15" y="161"/>
                  <a:pt x="17" y="160"/>
                </a:cubicBezTo>
                <a:cubicBezTo>
                  <a:pt x="38" y="156"/>
                  <a:pt x="38" y="156"/>
                  <a:pt x="38" y="156"/>
                </a:cubicBezTo>
                <a:cubicBezTo>
                  <a:pt x="42" y="165"/>
                  <a:pt x="48" y="173"/>
                  <a:pt x="55" y="180"/>
                </a:cubicBezTo>
                <a:cubicBezTo>
                  <a:pt x="43" y="198"/>
                  <a:pt x="43" y="198"/>
                  <a:pt x="43" y="198"/>
                </a:cubicBezTo>
                <a:cubicBezTo>
                  <a:pt x="42" y="200"/>
                  <a:pt x="41" y="203"/>
                  <a:pt x="42" y="206"/>
                </a:cubicBezTo>
                <a:cubicBezTo>
                  <a:pt x="42" y="209"/>
                  <a:pt x="44" y="211"/>
                  <a:pt x="46" y="212"/>
                </a:cubicBezTo>
                <a:cubicBezTo>
                  <a:pt x="62" y="222"/>
                  <a:pt x="62" y="222"/>
                  <a:pt x="62" y="222"/>
                </a:cubicBezTo>
                <a:cubicBezTo>
                  <a:pt x="64" y="224"/>
                  <a:pt x="67" y="224"/>
                  <a:pt x="70" y="224"/>
                </a:cubicBezTo>
                <a:cubicBezTo>
                  <a:pt x="73" y="223"/>
                  <a:pt x="75" y="222"/>
                  <a:pt x="76" y="219"/>
                </a:cubicBezTo>
                <a:cubicBezTo>
                  <a:pt x="88" y="202"/>
                  <a:pt x="88" y="202"/>
                  <a:pt x="88" y="202"/>
                </a:cubicBezTo>
                <a:cubicBezTo>
                  <a:pt x="97" y="205"/>
                  <a:pt x="107" y="207"/>
                  <a:pt x="117" y="207"/>
                </a:cubicBezTo>
                <a:cubicBezTo>
                  <a:pt x="122" y="228"/>
                  <a:pt x="122" y="228"/>
                  <a:pt x="122" y="228"/>
                </a:cubicBezTo>
                <a:cubicBezTo>
                  <a:pt x="122" y="230"/>
                  <a:pt x="124" y="233"/>
                  <a:pt x="126" y="234"/>
                </a:cubicBezTo>
                <a:cubicBezTo>
                  <a:pt x="128" y="236"/>
                  <a:pt x="131" y="236"/>
                  <a:pt x="134" y="236"/>
                </a:cubicBezTo>
                <a:cubicBezTo>
                  <a:pt x="152" y="232"/>
                  <a:pt x="152" y="232"/>
                  <a:pt x="152" y="232"/>
                </a:cubicBezTo>
                <a:cubicBezTo>
                  <a:pt x="155" y="231"/>
                  <a:pt x="157" y="229"/>
                  <a:pt x="159" y="227"/>
                </a:cubicBezTo>
                <a:close/>
                <a:moveTo>
                  <a:pt x="72" y="89"/>
                </a:moveTo>
                <a:cubicBezTo>
                  <a:pt x="80" y="77"/>
                  <a:pt x="92" y="68"/>
                  <a:pt x="107" y="65"/>
                </a:cubicBezTo>
                <a:cubicBezTo>
                  <a:pt x="121" y="62"/>
                  <a:pt x="135" y="64"/>
                  <a:pt x="148" y="72"/>
                </a:cubicBezTo>
                <a:cubicBezTo>
                  <a:pt x="160" y="80"/>
                  <a:pt x="169" y="92"/>
                  <a:pt x="172" y="107"/>
                </a:cubicBezTo>
                <a:cubicBezTo>
                  <a:pt x="175" y="121"/>
                  <a:pt x="172" y="135"/>
                  <a:pt x="164" y="148"/>
                </a:cubicBezTo>
                <a:cubicBezTo>
                  <a:pt x="156" y="160"/>
                  <a:pt x="144" y="169"/>
                  <a:pt x="130" y="172"/>
                </a:cubicBezTo>
                <a:cubicBezTo>
                  <a:pt x="101" y="178"/>
                  <a:pt x="71" y="159"/>
                  <a:pt x="65" y="130"/>
                </a:cubicBezTo>
                <a:cubicBezTo>
                  <a:pt x="62" y="116"/>
                  <a:pt x="64" y="101"/>
                  <a:pt x="72" y="89"/>
                </a:cubicBez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5" name="Freeform 7">
            <a:extLst>
              <a:ext uri="{FF2B5EF4-FFF2-40B4-BE49-F238E27FC236}">
                <a16:creationId xmlns="" xmlns:a16="http://schemas.microsoft.com/office/drawing/2014/main" id="{1D3201FD-B8F1-4893-A666-748552D3C3FE}"/>
              </a:ext>
            </a:extLst>
          </p:cNvPr>
          <p:cNvSpPr>
            <a:spLocks noEditPoints="1"/>
          </p:cNvSpPr>
          <p:nvPr/>
        </p:nvSpPr>
        <p:spPr bwMode="auto">
          <a:xfrm>
            <a:off x="5280025" y="2389188"/>
            <a:ext cx="1171575" cy="1171575"/>
          </a:xfrm>
          <a:custGeom>
            <a:avLst/>
            <a:gdLst>
              <a:gd name="T0" fmla="*/ 336 w 349"/>
              <a:gd name="T1" fmla="*/ 172 h 348"/>
              <a:gd name="T2" fmla="*/ 296 w 349"/>
              <a:gd name="T3" fmla="*/ 124 h 348"/>
              <a:gd name="T4" fmla="*/ 327 w 349"/>
              <a:gd name="T5" fmla="*/ 96 h 348"/>
              <a:gd name="T6" fmla="*/ 308 w 349"/>
              <a:gd name="T7" fmla="*/ 62 h 348"/>
              <a:gd name="T8" fmla="*/ 287 w 349"/>
              <a:gd name="T9" fmla="*/ 59 h 348"/>
              <a:gd name="T10" fmla="*/ 225 w 349"/>
              <a:gd name="T11" fmla="*/ 53 h 348"/>
              <a:gd name="T12" fmla="*/ 217 w 349"/>
              <a:gd name="T13" fmla="*/ 5 h 348"/>
              <a:gd name="T14" fmla="*/ 179 w 349"/>
              <a:gd name="T15" fmla="*/ 3 h 348"/>
              <a:gd name="T16" fmla="*/ 168 w 349"/>
              <a:gd name="T17" fmla="*/ 43 h 348"/>
              <a:gd name="T18" fmla="*/ 107 w 349"/>
              <a:gd name="T19" fmla="*/ 28 h 348"/>
              <a:gd name="T20" fmla="*/ 85 w 349"/>
              <a:gd name="T21" fmla="*/ 25 h 348"/>
              <a:gd name="T22" fmla="*/ 60 w 349"/>
              <a:gd name="T23" fmla="*/ 62 h 348"/>
              <a:gd name="T24" fmla="*/ 54 w 349"/>
              <a:gd name="T25" fmla="*/ 124 h 348"/>
              <a:gd name="T26" fmla="*/ 12 w 349"/>
              <a:gd name="T27" fmla="*/ 122 h 348"/>
              <a:gd name="T28" fmla="*/ 1 w 349"/>
              <a:gd name="T29" fmla="*/ 159 h 348"/>
              <a:gd name="T30" fmla="*/ 44 w 349"/>
              <a:gd name="T31" fmla="*/ 181 h 348"/>
              <a:gd name="T32" fmla="*/ 29 w 349"/>
              <a:gd name="T33" fmla="*/ 242 h 348"/>
              <a:gd name="T34" fmla="*/ 41 w 349"/>
              <a:gd name="T35" fmla="*/ 286 h 348"/>
              <a:gd name="T36" fmla="*/ 63 w 349"/>
              <a:gd name="T37" fmla="*/ 289 h 348"/>
              <a:gd name="T38" fmla="*/ 125 w 349"/>
              <a:gd name="T39" fmla="*/ 295 h 348"/>
              <a:gd name="T40" fmla="*/ 123 w 349"/>
              <a:gd name="T41" fmla="*/ 337 h 348"/>
              <a:gd name="T42" fmla="*/ 159 w 349"/>
              <a:gd name="T43" fmla="*/ 348 h 348"/>
              <a:gd name="T44" fmla="*/ 171 w 349"/>
              <a:gd name="T45" fmla="*/ 345 h 348"/>
              <a:gd name="T46" fmla="*/ 182 w 349"/>
              <a:gd name="T47" fmla="*/ 305 h 348"/>
              <a:gd name="T48" fmla="*/ 243 w 349"/>
              <a:gd name="T49" fmla="*/ 320 h 348"/>
              <a:gd name="T50" fmla="*/ 264 w 349"/>
              <a:gd name="T51" fmla="*/ 324 h 348"/>
              <a:gd name="T52" fmla="*/ 293 w 349"/>
              <a:gd name="T53" fmla="*/ 298 h 348"/>
              <a:gd name="T54" fmla="*/ 272 w 349"/>
              <a:gd name="T55" fmla="*/ 262 h 348"/>
              <a:gd name="T56" fmla="*/ 326 w 349"/>
              <a:gd name="T57" fmla="*/ 229 h 348"/>
              <a:gd name="T58" fmla="*/ 344 w 349"/>
              <a:gd name="T59" fmla="*/ 217 h 348"/>
              <a:gd name="T60" fmla="*/ 346 w 349"/>
              <a:gd name="T61" fmla="*/ 178 h 348"/>
              <a:gd name="T62" fmla="*/ 96 w 349"/>
              <a:gd name="T63" fmla="*/ 161 h 348"/>
              <a:gd name="T64" fmla="*/ 188 w 349"/>
              <a:gd name="T65" fmla="*/ 95 h 348"/>
              <a:gd name="T66" fmla="*/ 254 w 349"/>
              <a:gd name="T67" fmla="*/ 187 h 348"/>
              <a:gd name="T68" fmla="*/ 110 w 349"/>
              <a:gd name="T69" fmla="*/ 221 h 3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49" h="348">
                <a:moveTo>
                  <a:pt x="346" y="178"/>
                </a:moveTo>
                <a:cubicBezTo>
                  <a:pt x="343" y="175"/>
                  <a:pt x="340" y="173"/>
                  <a:pt x="336" y="172"/>
                </a:cubicBezTo>
                <a:cubicBezTo>
                  <a:pt x="306" y="167"/>
                  <a:pt x="306" y="167"/>
                  <a:pt x="306" y="167"/>
                </a:cubicBezTo>
                <a:cubicBezTo>
                  <a:pt x="305" y="152"/>
                  <a:pt x="302" y="138"/>
                  <a:pt x="296" y="124"/>
                </a:cubicBezTo>
                <a:cubicBezTo>
                  <a:pt x="321" y="106"/>
                  <a:pt x="321" y="106"/>
                  <a:pt x="321" y="106"/>
                </a:cubicBezTo>
                <a:cubicBezTo>
                  <a:pt x="324" y="104"/>
                  <a:pt x="326" y="100"/>
                  <a:pt x="327" y="96"/>
                </a:cubicBezTo>
                <a:cubicBezTo>
                  <a:pt x="328" y="92"/>
                  <a:pt x="327" y="88"/>
                  <a:pt x="324" y="85"/>
                </a:cubicBezTo>
                <a:cubicBezTo>
                  <a:pt x="308" y="62"/>
                  <a:pt x="308" y="62"/>
                  <a:pt x="308" y="62"/>
                </a:cubicBezTo>
                <a:cubicBezTo>
                  <a:pt x="306" y="59"/>
                  <a:pt x="303" y="57"/>
                  <a:pt x="298" y="56"/>
                </a:cubicBezTo>
                <a:cubicBezTo>
                  <a:pt x="294" y="56"/>
                  <a:pt x="290" y="57"/>
                  <a:pt x="287" y="59"/>
                </a:cubicBezTo>
                <a:cubicBezTo>
                  <a:pt x="262" y="77"/>
                  <a:pt x="262" y="77"/>
                  <a:pt x="262" y="77"/>
                </a:cubicBezTo>
                <a:cubicBezTo>
                  <a:pt x="251" y="67"/>
                  <a:pt x="239" y="59"/>
                  <a:pt x="225" y="53"/>
                </a:cubicBezTo>
                <a:cubicBezTo>
                  <a:pt x="230" y="23"/>
                  <a:pt x="230" y="23"/>
                  <a:pt x="230" y="23"/>
                </a:cubicBezTo>
                <a:cubicBezTo>
                  <a:pt x="231" y="14"/>
                  <a:pt x="226" y="7"/>
                  <a:pt x="217" y="5"/>
                </a:cubicBezTo>
                <a:cubicBezTo>
                  <a:pt x="190" y="1"/>
                  <a:pt x="190" y="1"/>
                  <a:pt x="190" y="1"/>
                </a:cubicBezTo>
                <a:cubicBezTo>
                  <a:pt x="186" y="0"/>
                  <a:pt x="182" y="1"/>
                  <a:pt x="179" y="3"/>
                </a:cubicBezTo>
                <a:cubicBezTo>
                  <a:pt x="176" y="6"/>
                  <a:pt x="173" y="9"/>
                  <a:pt x="173" y="13"/>
                </a:cubicBezTo>
                <a:cubicBezTo>
                  <a:pt x="168" y="43"/>
                  <a:pt x="168" y="43"/>
                  <a:pt x="168" y="43"/>
                </a:cubicBezTo>
                <a:cubicBezTo>
                  <a:pt x="153" y="44"/>
                  <a:pt x="138" y="48"/>
                  <a:pt x="125" y="53"/>
                </a:cubicBezTo>
                <a:cubicBezTo>
                  <a:pt x="107" y="28"/>
                  <a:pt x="107" y="28"/>
                  <a:pt x="107" y="28"/>
                </a:cubicBezTo>
                <a:cubicBezTo>
                  <a:pt x="104" y="25"/>
                  <a:pt x="101" y="23"/>
                  <a:pt x="97" y="22"/>
                </a:cubicBezTo>
                <a:cubicBezTo>
                  <a:pt x="93" y="21"/>
                  <a:pt x="89" y="22"/>
                  <a:pt x="85" y="25"/>
                </a:cubicBezTo>
                <a:cubicBezTo>
                  <a:pt x="63" y="41"/>
                  <a:pt x="63" y="41"/>
                  <a:pt x="63" y="41"/>
                </a:cubicBezTo>
                <a:cubicBezTo>
                  <a:pt x="56" y="46"/>
                  <a:pt x="55" y="55"/>
                  <a:pt x="60" y="62"/>
                </a:cubicBezTo>
                <a:cubicBezTo>
                  <a:pt x="77" y="87"/>
                  <a:pt x="77" y="87"/>
                  <a:pt x="77" y="87"/>
                </a:cubicBezTo>
                <a:cubicBezTo>
                  <a:pt x="67" y="98"/>
                  <a:pt x="60" y="110"/>
                  <a:pt x="54" y="124"/>
                </a:cubicBezTo>
                <a:cubicBezTo>
                  <a:pt x="23" y="119"/>
                  <a:pt x="23" y="119"/>
                  <a:pt x="23" y="119"/>
                </a:cubicBezTo>
                <a:cubicBezTo>
                  <a:pt x="19" y="119"/>
                  <a:pt x="15" y="119"/>
                  <a:pt x="12" y="122"/>
                </a:cubicBezTo>
                <a:cubicBezTo>
                  <a:pt x="9" y="124"/>
                  <a:pt x="6" y="128"/>
                  <a:pt x="6" y="132"/>
                </a:cubicBezTo>
                <a:cubicBezTo>
                  <a:pt x="1" y="159"/>
                  <a:pt x="1" y="159"/>
                  <a:pt x="1" y="159"/>
                </a:cubicBezTo>
                <a:cubicBezTo>
                  <a:pt x="0" y="167"/>
                  <a:pt x="6" y="175"/>
                  <a:pt x="14" y="176"/>
                </a:cubicBezTo>
                <a:cubicBezTo>
                  <a:pt x="44" y="181"/>
                  <a:pt x="44" y="181"/>
                  <a:pt x="44" y="181"/>
                </a:cubicBezTo>
                <a:cubicBezTo>
                  <a:pt x="45" y="196"/>
                  <a:pt x="48" y="211"/>
                  <a:pt x="54" y="224"/>
                </a:cubicBezTo>
                <a:cubicBezTo>
                  <a:pt x="29" y="242"/>
                  <a:pt x="29" y="242"/>
                  <a:pt x="29" y="242"/>
                </a:cubicBezTo>
                <a:cubicBezTo>
                  <a:pt x="22" y="247"/>
                  <a:pt x="20" y="257"/>
                  <a:pt x="25" y="264"/>
                </a:cubicBezTo>
                <a:cubicBezTo>
                  <a:pt x="41" y="286"/>
                  <a:pt x="41" y="286"/>
                  <a:pt x="41" y="286"/>
                </a:cubicBezTo>
                <a:cubicBezTo>
                  <a:pt x="44" y="289"/>
                  <a:pt x="47" y="292"/>
                  <a:pt x="51" y="292"/>
                </a:cubicBezTo>
                <a:cubicBezTo>
                  <a:pt x="55" y="293"/>
                  <a:pt x="59" y="292"/>
                  <a:pt x="63" y="289"/>
                </a:cubicBezTo>
                <a:cubicBezTo>
                  <a:pt x="87" y="272"/>
                  <a:pt x="87" y="272"/>
                  <a:pt x="87" y="272"/>
                </a:cubicBezTo>
                <a:cubicBezTo>
                  <a:pt x="99" y="282"/>
                  <a:pt x="111" y="290"/>
                  <a:pt x="125" y="295"/>
                </a:cubicBezTo>
                <a:cubicBezTo>
                  <a:pt x="120" y="326"/>
                  <a:pt x="120" y="326"/>
                  <a:pt x="120" y="326"/>
                </a:cubicBezTo>
                <a:cubicBezTo>
                  <a:pt x="119" y="330"/>
                  <a:pt x="120" y="334"/>
                  <a:pt x="123" y="337"/>
                </a:cubicBezTo>
                <a:cubicBezTo>
                  <a:pt x="125" y="340"/>
                  <a:pt x="128" y="343"/>
                  <a:pt x="133" y="343"/>
                </a:cubicBezTo>
                <a:cubicBezTo>
                  <a:pt x="159" y="348"/>
                  <a:pt x="159" y="348"/>
                  <a:pt x="159" y="348"/>
                </a:cubicBezTo>
                <a:cubicBezTo>
                  <a:pt x="160" y="348"/>
                  <a:pt x="161" y="348"/>
                  <a:pt x="162" y="348"/>
                </a:cubicBezTo>
                <a:cubicBezTo>
                  <a:pt x="165" y="348"/>
                  <a:pt x="168" y="347"/>
                  <a:pt x="171" y="345"/>
                </a:cubicBezTo>
                <a:cubicBezTo>
                  <a:pt x="174" y="343"/>
                  <a:pt x="176" y="339"/>
                  <a:pt x="177" y="335"/>
                </a:cubicBezTo>
                <a:cubicBezTo>
                  <a:pt x="182" y="305"/>
                  <a:pt x="182" y="305"/>
                  <a:pt x="182" y="305"/>
                </a:cubicBezTo>
                <a:cubicBezTo>
                  <a:pt x="197" y="304"/>
                  <a:pt x="211" y="301"/>
                  <a:pt x="225" y="295"/>
                </a:cubicBezTo>
                <a:cubicBezTo>
                  <a:pt x="243" y="320"/>
                  <a:pt x="243" y="320"/>
                  <a:pt x="243" y="320"/>
                </a:cubicBezTo>
                <a:cubicBezTo>
                  <a:pt x="245" y="324"/>
                  <a:pt x="249" y="326"/>
                  <a:pt x="253" y="326"/>
                </a:cubicBezTo>
                <a:cubicBezTo>
                  <a:pt x="257" y="327"/>
                  <a:pt x="261" y="326"/>
                  <a:pt x="264" y="324"/>
                </a:cubicBezTo>
                <a:cubicBezTo>
                  <a:pt x="287" y="308"/>
                  <a:pt x="287" y="308"/>
                  <a:pt x="287" y="308"/>
                </a:cubicBezTo>
                <a:cubicBezTo>
                  <a:pt x="290" y="305"/>
                  <a:pt x="292" y="302"/>
                  <a:pt x="293" y="298"/>
                </a:cubicBezTo>
                <a:cubicBezTo>
                  <a:pt x="293" y="294"/>
                  <a:pt x="293" y="290"/>
                  <a:pt x="290" y="286"/>
                </a:cubicBezTo>
                <a:cubicBezTo>
                  <a:pt x="272" y="262"/>
                  <a:pt x="272" y="262"/>
                  <a:pt x="272" y="262"/>
                </a:cubicBezTo>
                <a:cubicBezTo>
                  <a:pt x="282" y="251"/>
                  <a:pt x="290" y="238"/>
                  <a:pt x="296" y="224"/>
                </a:cubicBezTo>
                <a:cubicBezTo>
                  <a:pt x="326" y="229"/>
                  <a:pt x="326" y="229"/>
                  <a:pt x="326" y="229"/>
                </a:cubicBezTo>
                <a:cubicBezTo>
                  <a:pt x="330" y="230"/>
                  <a:pt x="334" y="229"/>
                  <a:pt x="338" y="227"/>
                </a:cubicBezTo>
                <a:cubicBezTo>
                  <a:pt x="341" y="224"/>
                  <a:pt x="343" y="221"/>
                  <a:pt x="344" y="217"/>
                </a:cubicBezTo>
                <a:cubicBezTo>
                  <a:pt x="348" y="190"/>
                  <a:pt x="348" y="190"/>
                  <a:pt x="348" y="190"/>
                </a:cubicBezTo>
                <a:cubicBezTo>
                  <a:pt x="349" y="186"/>
                  <a:pt x="348" y="182"/>
                  <a:pt x="346" y="178"/>
                </a:cubicBezTo>
                <a:close/>
                <a:moveTo>
                  <a:pt x="110" y="221"/>
                </a:moveTo>
                <a:cubicBezTo>
                  <a:pt x="97" y="204"/>
                  <a:pt x="92" y="182"/>
                  <a:pt x="96" y="161"/>
                </a:cubicBezTo>
                <a:cubicBezTo>
                  <a:pt x="99" y="140"/>
                  <a:pt x="110" y="121"/>
                  <a:pt x="128" y="109"/>
                </a:cubicBezTo>
                <a:cubicBezTo>
                  <a:pt x="145" y="96"/>
                  <a:pt x="167" y="91"/>
                  <a:pt x="188" y="95"/>
                </a:cubicBezTo>
                <a:cubicBezTo>
                  <a:pt x="209" y="98"/>
                  <a:pt x="228" y="110"/>
                  <a:pt x="240" y="127"/>
                </a:cubicBezTo>
                <a:cubicBezTo>
                  <a:pt x="253" y="145"/>
                  <a:pt x="258" y="166"/>
                  <a:pt x="254" y="187"/>
                </a:cubicBezTo>
                <a:cubicBezTo>
                  <a:pt x="247" y="231"/>
                  <a:pt x="206" y="261"/>
                  <a:pt x="162" y="254"/>
                </a:cubicBezTo>
                <a:cubicBezTo>
                  <a:pt x="141" y="250"/>
                  <a:pt x="122" y="239"/>
                  <a:pt x="110" y="221"/>
                </a:cubicBez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46" name="Freeform 8">
            <a:extLst>
              <a:ext uri="{FF2B5EF4-FFF2-40B4-BE49-F238E27FC236}">
                <a16:creationId xmlns="" xmlns:a16="http://schemas.microsoft.com/office/drawing/2014/main" id="{11251418-8DDB-45E6-A959-A90BD3BA8726}"/>
              </a:ext>
            </a:extLst>
          </p:cNvPr>
          <p:cNvSpPr>
            <a:spLocks noEditPoints="1"/>
          </p:cNvSpPr>
          <p:nvPr/>
        </p:nvSpPr>
        <p:spPr bwMode="auto">
          <a:xfrm>
            <a:off x="6237288" y="3059113"/>
            <a:ext cx="795338" cy="795337"/>
          </a:xfrm>
          <a:custGeom>
            <a:avLst/>
            <a:gdLst>
              <a:gd name="T0" fmla="*/ 160 w 237"/>
              <a:gd name="T1" fmla="*/ 219 h 236"/>
              <a:gd name="T2" fmla="*/ 180 w 237"/>
              <a:gd name="T3" fmla="*/ 182 h 236"/>
              <a:gd name="T4" fmla="*/ 206 w 237"/>
              <a:gd name="T5" fmla="*/ 195 h 236"/>
              <a:gd name="T6" fmla="*/ 222 w 237"/>
              <a:gd name="T7" fmla="*/ 175 h 236"/>
              <a:gd name="T8" fmla="*/ 219 w 237"/>
              <a:gd name="T9" fmla="*/ 160 h 236"/>
              <a:gd name="T10" fmla="*/ 207 w 237"/>
              <a:gd name="T11" fmla="*/ 120 h 236"/>
              <a:gd name="T12" fmla="*/ 236 w 237"/>
              <a:gd name="T13" fmla="*/ 103 h 236"/>
              <a:gd name="T14" fmla="*/ 227 w 237"/>
              <a:gd name="T15" fmla="*/ 78 h 236"/>
              <a:gd name="T16" fmla="*/ 199 w 237"/>
              <a:gd name="T17" fmla="*/ 81 h 236"/>
              <a:gd name="T18" fmla="*/ 193 w 237"/>
              <a:gd name="T19" fmla="*/ 39 h 236"/>
              <a:gd name="T20" fmla="*/ 190 w 237"/>
              <a:gd name="T21" fmla="*/ 24 h 236"/>
              <a:gd name="T22" fmla="*/ 160 w 237"/>
              <a:gd name="T23" fmla="*/ 17 h 236"/>
              <a:gd name="T24" fmla="*/ 120 w 237"/>
              <a:gd name="T25" fmla="*/ 29 h 236"/>
              <a:gd name="T26" fmla="*/ 111 w 237"/>
              <a:gd name="T27" fmla="*/ 2 h 236"/>
              <a:gd name="T28" fmla="*/ 85 w 237"/>
              <a:gd name="T29" fmla="*/ 5 h 236"/>
              <a:gd name="T30" fmla="*/ 81 w 237"/>
              <a:gd name="T31" fmla="*/ 38 h 236"/>
              <a:gd name="T32" fmla="*/ 39 w 237"/>
              <a:gd name="T33" fmla="*/ 43 h 236"/>
              <a:gd name="T34" fmla="*/ 14 w 237"/>
              <a:gd name="T35" fmla="*/ 62 h 236"/>
              <a:gd name="T36" fmla="*/ 17 w 237"/>
              <a:gd name="T37" fmla="*/ 76 h 236"/>
              <a:gd name="T38" fmla="*/ 29 w 237"/>
              <a:gd name="T39" fmla="*/ 117 h 236"/>
              <a:gd name="T40" fmla="*/ 2 w 237"/>
              <a:gd name="T41" fmla="*/ 126 h 236"/>
              <a:gd name="T42" fmla="*/ 5 w 237"/>
              <a:gd name="T43" fmla="*/ 152 h 236"/>
              <a:gd name="T44" fmla="*/ 10 w 237"/>
              <a:gd name="T45" fmla="*/ 159 h 236"/>
              <a:gd name="T46" fmla="*/ 38 w 237"/>
              <a:gd name="T47" fmla="*/ 156 h 236"/>
              <a:gd name="T48" fmla="*/ 43 w 237"/>
              <a:gd name="T49" fmla="*/ 198 h 236"/>
              <a:gd name="T50" fmla="*/ 46 w 237"/>
              <a:gd name="T51" fmla="*/ 212 h 236"/>
              <a:gd name="T52" fmla="*/ 70 w 237"/>
              <a:gd name="T53" fmla="*/ 224 h 236"/>
              <a:gd name="T54" fmla="*/ 88 w 237"/>
              <a:gd name="T55" fmla="*/ 202 h 236"/>
              <a:gd name="T56" fmla="*/ 122 w 237"/>
              <a:gd name="T57" fmla="*/ 228 h 236"/>
              <a:gd name="T58" fmla="*/ 134 w 237"/>
              <a:gd name="T59" fmla="*/ 236 h 236"/>
              <a:gd name="T60" fmla="*/ 159 w 237"/>
              <a:gd name="T61" fmla="*/ 227 h 236"/>
              <a:gd name="T62" fmla="*/ 107 w 237"/>
              <a:gd name="T63" fmla="*/ 65 h 236"/>
              <a:gd name="T64" fmla="*/ 172 w 237"/>
              <a:gd name="T65" fmla="*/ 107 h 236"/>
              <a:gd name="T66" fmla="*/ 130 w 237"/>
              <a:gd name="T67" fmla="*/ 172 h 236"/>
              <a:gd name="T68" fmla="*/ 72 w 237"/>
              <a:gd name="T69" fmla="*/ 89 h 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37" h="236">
                <a:moveTo>
                  <a:pt x="159" y="227"/>
                </a:moveTo>
                <a:cubicBezTo>
                  <a:pt x="160" y="225"/>
                  <a:pt x="161" y="222"/>
                  <a:pt x="160" y="219"/>
                </a:cubicBezTo>
                <a:cubicBezTo>
                  <a:pt x="156" y="199"/>
                  <a:pt x="156" y="199"/>
                  <a:pt x="156" y="199"/>
                </a:cubicBezTo>
                <a:cubicBezTo>
                  <a:pt x="165" y="195"/>
                  <a:pt x="173" y="189"/>
                  <a:pt x="180" y="182"/>
                </a:cubicBezTo>
                <a:cubicBezTo>
                  <a:pt x="198" y="193"/>
                  <a:pt x="198" y="193"/>
                  <a:pt x="198" y="193"/>
                </a:cubicBezTo>
                <a:cubicBezTo>
                  <a:pt x="200" y="195"/>
                  <a:pt x="203" y="195"/>
                  <a:pt x="206" y="195"/>
                </a:cubicBezTo>
                <a:cubicBezTo>
                  <a:pt x="209" y="194"/>
                  <a:pt x="211" y="193"/>
                  <a:pt x="212" y="190"/>
                </a:cubicBezTo>
                <a:cubicBezTo>
                  <a:pt x="222" y="175"/>
                  <a:pt x="222" y="175"/>
                  <a:pt x="222" y="175"/>
                </a:cubicBezTo>
                <a:cubicBezTo>
                  <a:pt x="224" y="172"/>
                  <a:pt x="224" y="169"/>
                  <a:pt x="224" y="167"/>
                </a:cubicBezTo>
                <a:cubicBezTo>
                  <a:pt x="223" y="164"/>
                  <a:pt x="222" y="162"/>
                  <a:pt x="219" y="160"/>
                </a:cubicBezTo>
                <a:cubicBezTo>
                  <a:pt x="202" y="149"/>
                  <a:pt x="202" y="149"/>
                  <a:pt x="202" y="149"/>
                </a:cubicBezTo>
                <a:cubicBezTo>
                  <a:pt x="205" y="140"/>
                  <a:pt x="207" y="130"/>
                  <a:pt x="207" y="120"/>
                </a:cubicBezTo>
                <a:cubicBezTo>
                  <a:pt x="228" y="115"/>
                  <a:pt x="228" y="115"/>
                  <a:pt x="228" y="115"/>
                </a:cubicBezTo>
                <a:cubicBezTo>
                  <a:pt x="233" y="114"/>
                  <a:pt x="237" y="108"/>
                  <a:pt x="236" y="103"/>
                </a:cubicBezTo>
                <a:cubicBezTo>
                  <a:pt x="232" y="85"/>
                  <a:pt x="232" y="85"/>
                  <a:pt x="232" y="85"/>
                </a:cubicBezTo>
                <a:cubicBezTo>
                  <a:pt x="231" y="82"/>
                  <a:pt x="229" y="80"/>
                  <a:pt x="227" y="78"/>
                </a:cubicBezTo>
                <a:cubicBezTo>
                  <a:pt x="225" y="77"/>
                  <a:pt x="222" y="76"/>
                  <a:pt x="219" y="77"/>
                </a:cubicBezTo>
                <a:cubicBezTo>
                  <a:pt x="199" y="81"/>
                  <a:pt x="199" y="81"/>
                  <a:pt x="199" y="81"/>
                </a:cubicBezTo>
                <a:cubicBezTo>
                  <a:pt x="195" y="72"/>
                  <a:pt x="189" y="64"/>
                  <a:pt x="182" y="56"/>
                </a:cubicBezTo>
                <a:cubicBezTo>
                  <a:pt x="193" y="39"/>
                  <a:pt x="193" y="39"/>
                  <a:pt x="193" y="39"/>
                </a:cubicBezTo>
                <a:cubicBezTo>
                  <a:pt x="195" y="36"/>
                  <a:pt x="195" y="34"/>
                  <a:pt x="195" y="31"/>
                </a:cubicBezTo>
                <a:cubicBezTo>
                  <a:pt x="194" y="28"/>
                  <a:pt x="193" y="26"/>
                  <a:pt x="190" y="24"/>
                </a:cubicBezTo>
                <a:cubicBezTo>
                  <a:pt x="175" y="14"/>
                  <a:pt x="175" y="14"/>
                  <a:pt x="175" y="14"/>
                </a:cubicBezTo>
                <a:cubicBezTo>
                  <a:pt x="170" y="11"/>
                  <a:pt x="163" y="13"/>
                  <a:pt x="160" y="17"/>
                </a:cubicBezTo>
                <a:cubicBezTo>
                  <a:pt x="149" y="35"/>
                  <a:pt x="149" y="35"/>
                  <a:pt x="149" y="35"/>
                </a:cubicBezTo>
                <a:cubicBezTo>
                  <a:pt x="140" y="31"/>
                  <a:pt x="130" y="30"/>
                  <a:pt x="120" y="29"/>
                </a:cubicBezTo>
                <a:cubicBezTo>
                  <a:pt x="115" y="9"/>
                  <a:pt x="115" y="9"/>
                  <a:pt x="115" y="9"/>
                </a:cubicBezTo>
                <a:cubicBezTo>
                  <a:pt x="114" y="6"/>
                  <a:pt x="113" y="4"/>
                  <a:pt x="111" y="2"/>
                </a:cubicBezTo>
                <a:cubicBezTo>
                  <a:pt x="108" y="1"/>
                  <a:pt x="105" y="0"/>
                  <a:pt x="103" y="1"/>
                </a:cubicBezTo>
                <a:cubicBezTo>
                  <a:pt x="85" y="5"/>
                  <a:pt x="85" y="5"/>
                  <a:pt x="85" y="5"/>
                </a:cubicBezTo>
                <a:cubicBezTo>
                  <a:pt x="79" y="6"/>
                  <a:pt x="75" y="12"/>
                  <a:pt x="77" y="17"/>
                </a:cubicBezTo>
                <a:cubicBezTo>
                  <a:pt x="81" y="38"/>
                  <a:pt x="81" y="38"/>
                  <a:pt x="81" y="38"/>
                </a:cubicBezTo>
                <a:cubicBezTo>
                  <a:pt x="72" y="42"/>
                  <a:pt x="64" y="48"/>
                  <a:pt x="56" y="55"/>
                </a:cubicBezTo>
                <a:cubicBezTo>
                  <a:pt x="39" y="43"/>
                  <a:pt x="39" y="43"/>
                  <a:pt x="39" y="43"/>
                </a:cubicBezTo>
                <a:cubicBezTo>
                  <a:pt x="34" y="40"/>
                  <a:pt x="27" y="42"/>
                  <a:pt x="24" y="46"/>
                </a:cubicBezTo>
                <a:cubicBezTo>
                  <a:pt x="14" y="62"/>
                  <a:pt x="14" y="62"/>
                  <a:pt x="14" y="62"/>
                </a:cubicBezTo>
                <a:cubicBezTo>
                  <a:pt x="13" y="64"/>
                  <a:pt x="12" y="67"/>
                  <a:pt x="13" y="70"/>
                </a:cubicBezTo>
                <a:cubicBezTo>
                  <a:pt x="13" y="73"/>
                  <a:pt x="15" y="75"/>
                  <a:pt x="17" y="76"/>
                </a:cubicBezTo>
                <a:cubicBezTo>
                  <a:pt x="35" y="88"/>
                  <a:pt x="35" y="88"/>
                  <a:pt x="35" y="88"/>
                </a:cubicBezTo>
                <a:cubicBezTo>
                  <a:pt x="31" y="97"/>
                  <a:pt x="30" y="107"/>
                  <a:pt x="29" y="117"/>
                </a:cubicBezTo>
                <a:cubicBezTo>
                  <a:pt x="9" y="122"/>
                  <a:pt x="9" y="122"/>
                  <a:pt x="9" y="122"/>
                </a:cubicBezTo>
                <a:cubicBezTo>
                  <a:pt x="6" y="122"/>
                  <a:pt x="4" y="124"/>
                  <a:pt x="2" y="126"/>
                </a:cubicBezTo>
                <a:cubicBezTo>
                  <a:pt x="1" y="128"/>
                  <a:pt x="0" y="131"/>
                  <a:pt x="1" y="134"/>
                </a:cubicBezTo>
                <a:cubicBezTo>
                  <a:pt x="5" y="152"/>
                  <a:pt x="5" y="152"/>
                  <a:pt x="5" y="152"/>
                </a:cubicBezTo>
                <a:cubicBezTo>
                  <a:pt x="5" y="153"/>
                  <a:pt x="5" y="153"/>
                  <a:pt x="6" y="154"/>
                </a:cubicBezTo>
                <a:cubicBezTo>
                  <a:pt x="6" y="156"/>
                  <a:pt x="8" y="157"/>
                  <a:pt x="10" y="159"/>
                </a:cubicBezTo>
                <a:cubicBezTo>
                  <a:pt x="12" y="160"/>
                  <a:pt x="15" y="161"/>
                  <a:pt x="17" y="160"/>
                </a:cubicBezTo>
                <a:cubicBezTo>
                  <a:pt x="38" y="156"/>
                  <a:pt x="38" y="156"/>
                  <a:pt x="38" y="156"/>
                </a:cubicBezTo>
                <a:cubicBezTo>
                  <a:pt x="42" y="165"/>
                  <a:pt x="48" y="173"/>
                  <a:pt x="55" y="180"/>
                </a:cubicBezTo>
                <a:cubicBezTo>
                  <a:pt x="43" y="198"/>
                  <a:pt x="43" y="198"/>
                  <a:pt x="43" y="198"/>
                </a:cubicBezTo>
                <a:cubicBezTo>
                  <a:pt x="42" y="200"/>
                  <a:pt x="41" y="203"/>
                  <a:pt x="42" y="206"/>
                </a:cubicBezTo>
                <a:cubicBezTo>
                  <a:pt x="42" y="209"/>
                  <a:pt x="44" y="211"/>
                  <a:pt x="46" y="212"/>
                </a:cubicBezTo>
                <a:cubicBezTo>
                  <a:pt x="62" y="222"/>
                  <a:pt x="62" y="222"/>
                  <a:pt x="62" y="222"/>
                </a:cubicBezTo>
                <a:cubicBezTo>
                  <a:pt x="64" y="224"/>
                  <a:pt x="67" y="224"/>
                  <a:pt x="70" y="224"/>
                </a:cubicBezTo>
                <a:cubicBezTo>
                  <a:pt x="73" y="223"/>
                  <a:pt x="75" y="222"/>
                  <a:pt x="76" y="219"/>
                </a:cubicBezTo>
                <a:cubicBezTo>
                  <a:pt x="88" y="202"/>
                  <a:pt x="88" y="202"/>
                  <a:pt x="88" y="202"/>
                </a:cubicBezTo>
                <a:cubicBezTo>
                  <a:pt x="97" y="205"/>
                  <a:pt x="107" y="207"/>
                  <a:pt x="117" y="207"/>
                </a:cubicBezTo>
                <a:cubicBezTo>
                  <a:pt x="122" y="228"/>
                  <a:pt x="122" y="228"/>
                  <a:pt x="122" y="228"/>
                </a:cubicBezTo>
                <a:cubicBezTo>
                  <a:pt x="122" y="230"/>
                  <a:pt x="124" y="233"/>
                  <a:pt x="126" y="234"/>
                </a:cubicBezTo>
                <a:cubicBezTo>
                  <a:pt x="128" y="236"/>
                  <a:pt x="131" y="236"/>
                  <a:pt x="134" y="236"/>
                </a:cubicBezTo>
                <a:cubicBezTo>
                  <a:pt x="152" y="232"/>
                  <a:pt x="152" y="232"/>
                  <a:pt x="152" y="232"/>
                </a:cubicBezTo>
                <a:cubicBezTo>
                  <a:pt x="155" y="231"/>
                  <a:pt x="157" y="229"/>
                  <a:pt x="159" y="227"/>
                </a:cubicBezTo>
                <a:close/>
                <a:moveTo>
                  <a:pt x="72" y="89"/>
                </a:moveTo>
                <a:cubicBezTo>
                  <a:pt x="80" y="77"/>
                  <a:pt x="92" y="68"/>
                  <a:pt x="107" y="65"/>
                </a:cubicBezTo>
                <a:cubicBezTo>
                  <a:pt x="121" y="62"/>
                  <a:pt x="135" y="64"/>
                  <a:pt x="148" y="72"/>
                </a:cubicBezTo>
                <a:cubicBezTo>
                  <a:pt x="160" y="80"/>
                  <a:pt x="169" y="92"/>
                  <a:pt x="172" y="107"/>
                </a:cubicBezTo>
                <a:cubicBezTo>
                  <a:pt x="175" y="121"/>
                  <a:pt x="172" y="135"/>
                  <a:pt x="164" y="148"/>
                </a:cubicBezTo>
                <a:cubicBezTo>
                  <a:pt x="156" y="160"/>
                  <a:pt x="144" y="169"/>
                  <a:pt x="130" y="172"/>
                </a:cubicBezTo>
                <a:cubicBezTo>
                  <a:pt x="101" y="178"/>
                  <a:pt x="71" y="159"/>
                  <a:pt x="65" y="130"/>
                </a:cubicBezTo>
                <a:cubicBezTo>
                  <a:pt x="62" y="116"/>
                  <a:pt x="64" y="101"/>
                  <a:pt x="72" y="89"/>
                </a:cubicBez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65" name="组合 64">
            <a:extLst>
              <a:ext uri="{FF2B5EF4-FFF2-40B4-BE49-F238E27FC236}">
                <a16:creationId xmlns="" xmlns:a16="http://schemas.microsoft.com/office/drawing/2014/main" id="{BC1E6DAC-4AA9-415C-8740-BE9542568339}"/>
              </a:ext>
            </a:extLst>
          </p:cNvPr>
          <p:cNvGrpSpPr/>
          <p:nvPr/>
        </p:nvGrpSpPr>
        <p:grpSpPr>
          <a:xfrm>
            <a:off x="9607550" y="1160463"/>
            <a:ext cx="668338" cy="595312"/>
            <a:chOff x="9607550" y="1160463"/>
            <a:chExt cx="668338" cy="595312"/>
          </a:xfrm>
        </p:grpSpPr>
        <p:sp>
          <p:nvSpPr>
            <p:cNvPr id="47" name="Oval 9">
              <a:extLst>
                <a:ext uri="{FF2B5EF4-FFF2-40B4-BE49-F238E27FC236}">
                  <a16:creationId xmlns="" xmlns:a16="http://schemas.microsoft.com/office/drawing/2014/main" id="{96770175-5057-4AEE-8A62-C6CE6E3A92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8538" y="1647825"/>
              <a:ext cx="107950" cy="1079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0">
              <a:extLst>
                <a:ext uri="{FF2B5EF4-FFF2-40B4-BE49-F238E27FC236}">
                  <a16:creationId xmlns="" xmlns:a16="http://schemas.microsoft.com/office/drawing/2014/main" id="{5F8FD351-42AC-4E8A-8AD5-876DAC7A1583}"/>
                </a:ext>
              </a:extLst>
            </p:cNvPr>
            <p:cNvSpPr>
              <a:spLocks/>
            </p:cNvSpPr>
            <p:nvPr/>
          </p:nvSpPr>
          <p:spPr bwMode="auto">
            <a:xfrm>
              <a:off x="9805988" y="1493838"/>
              <a:ext cx="274638" cy="93662"/>
            </a:xfrm>
            <a:custGeom>
              <a:avLst/>
              <a:gdLst>
                <a:gd name="T0" fmla="*/ 70 w 82"/>
                <a:gd name="T1" fmla="*/ 28 h 28"/>
                <a:gd name="T2" fmla="*/ 41 w 82"/>
                <a:gd name="T3" fmla="*/ 18 h 28"/>
                <a:gd name="T4" fmla="*/ 11 w 82"/>
                <a:gd name="T5" fmla="*/ 28 h 28"/>
                <a:gd name="T6" fmla="*/ 0 w 82"/>
                <a:gd name="T7" fmla="*/ 13 h 28"/>
                <a:gd name="T8" fmla="*/ 41 w 82"/>
                <a:gd name="T9" fmla="*/ 0 h 28"/>
                <a:gd name="T10" fmla="*/ 82 w 82"/>
                <a:gd name="T11" fmla="*/ 13 h 28"/>
                <a:gd name="T12" fmla="*/ 70 w 82"/>
                <a:gd name="T13" fmla="*/ 28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28">
                  <a:moveTo>
                    <a:pt x="70" y="28"/>
                  </a:moveTo>
                  <a:cubicBezTo>
                    <a:pt x="62" y="22"/>
                    <a:pt x="51" y="18"/>
                    <a:pt x="41" y="18"/>
                  </a:cubicBezTo>
                  <a:cubicBezTo>
                    <a:pt x="30" y="18"/>
                    <a:pt x="19" y="22"/>
                    <a:pt x="11" y="28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2" y="4"/>
                    <a:pt x="26" y="0"/>
                    <a:pt x="41" y="0"/>
                  </a:cubicBezTo>
                  <a:cubicBezTo>
                    <a:pt x="56" y="0"/>
                    <a:pt x="70" y="4"/>
                    <a:pt x="82" y="13"/>
                  </a:cubicBezTo>
                  <a:lnTo>
                    <a:pt x="70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1">
              <a:extLst>
                <a:ext uri="{FF2B5EF4-FFF2-40B4-BE49-F238E27FC236}">
                  <a16:creationId xmlns="" xmlns:a16="http://schemas.microsoft.com/office/drawing/2014/main" id="{0A12AA63-030E-4800-B9C9-64995F0E75D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10738" y="1335088"/>
              <a:ext cx="463550" cy="128587"/>
            </a:xfrm>
            <a:custGeom>
              <a:avLst/>
              <a:gdLst>
                <a:gd name="T0" fmla="*/ 127 w 138"/>
                <a:gd name="T1" fmla="*/ 38 h 38"/>
                <a:gd name="T2" fmla="*/ 69 w 138"/>
                <a:gd name="T3" fmla="*/ 18 h 38"/>
                <a:gd name="T4" fmla="*/ 11 w 138"/>
                <a:gd name="T5" fmla="*/ 38 h 38"/>
                <a:gd name="T6" fmla="*/ 0 w 138"/>
                <a:gd name="T7" fmla="*/ 23 h 38"/>
                <a:gd name="T8" fmla="*/ 32 w 138"/>
                <a:gd name="T9" fmla="*/ 6 h 38"/>
                <a:gd name="T10" fmla="*/ 69 w 138"/>
                <a:gd name="T11" fmla="*/ 0 h 38"/>
                <a:gd name="T12" fmla="*/ 106 w 138"/>
                <a:gd name="T13" fmla="*/ 6 h 38"/>
                <a:gd name="T14" fmla="*/ 138 w 138"/>
                <a:gd name="T15" fmla="*/ 23 h 38"/>
                <a:gd name="T16" fmla="*/ 127 w 138"/>
                <a:gd name="T17" fmla="*/ 38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8" h="38">
                  <a:moveTo>
                    <a:pt x="127" y="38"/>
                  </a:moveTo>
                  <a:cubicBezTo>
                    <a:pt x="110" y="25"/>
                    <a:pt x="90" y="18"/>
                    <a:pt x="69" y="18"/>
                  </a:cubicBezTo>
                  <a:cubicBezTo>
                    <a:pt x="47" y="18"/>
                    <a:pt x="27" y="25"/>
                    <a:pt x="11" y="38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9" y="16"/>
                    <a:pt x="20" y="10"/>
                    <a:pt x="32" y="6"/>
                  </a:cubicBezTo>
                  <a:cubicBezTo>
                    <a:pt x="43" y="2"/>
                    <a:pt x="56" y="0"/>
                    <a:pt x="69" y="0"/>
                  </a:cubicBezTo>
                  <a:cubicBezTo>
                    <a:pt x="81" y="0"/>
                    <a:pt x="94" y="2"/>
                    <a:pt x="106" y="6"/>
                  </a:cubicBezTo>
                  <a:cubicBezTo>
                    <a:pt x="117" y="10"/>
                    <a:pt x="128" y="16"/>
                    <a:pt x="138" y="23"/>
                  </a:cubicBezTo>
                  <a:lnTo>
                    <a:pt x="127" y="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2">
              <a:extLst>
                <a:ext uri="{FF2B5EF4-FFF2-40B4-BE49-F238E27FC236}">
                  <a16:creationId xmlns="" xmlns:a16="http://schemas.microsoft.com/office/drawing/2014/main" id="{AA467AF2-8E68-4135-B291-2AB5392E2384}"/>
                </a:ext>
              </a:extLst>
            </p:cNvPr>
            <p:cNvSpPr>
              <a:spLocks/>
            </p:cNvSpPr>
            <p:nvPr/>
          </p:nvSpPr>
          <p:spPr bwMode="auto">
            <a:xfrm>
              <a:off x="9607550" y="1160463"/>
              <a:ext cx="668338" cy="161925"/>
            </a:xfrm>
            <a:custGeom>
              <a:avLst/>
              <a:gdLst>
                <a:gd name="T0" fmla="*/ 188 w 199"/>
                <a:gd name="T1" fmla="*/ 48 h 48"/>
                <a:gd name="T2" fmla="*/ 100 w 199"/>
                <a:gd name="T3" fmla="*/ 18 h 48"/>
                <a:gd name="T4" fmla="*/ 11 w 199"/>
                <a:gd name="T5" fmla="*/ 48 h 48"/>
                <a:gd name="T6" fmla="*/ 0 w 199"/>
                <a:gd name="T7" fmla="*/ 33 h 48"/>
                <a:gd name="T8" fmla="*/ 46 w 199"/>
                <a:gd name="T9" fmla="*/ 9 h 48"/>
                <a:gd name="T10" fmla="*/ 100 w 199"/>
                <a:gd name="T11" fmla="*/ 0 h 48"/>
                <a:gd name="T12" fmla="*/ 153 w 199"/>
                <a:gd name="T13" fmla="*/ 9 h 48"/>
                <a:gd name="T14" fmla="*/ 199 w 199"/>
                <a:gd name="T15" fmla="*/ 33 h 48"/>
                <a:gd name="T16" fmla="*/ 188 w 199"/>
                <a:gd name="T1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9" h="48">
                  <a:moveTo>
                    <a:pt x="188" y="48"/>
                  </a:moveTo>
                  <a:cubicBezTo>
                    <a:pt x="162" y="29"/>
                    <a:pt x="132" y="18"/>
                    <a:pt x="100" y="18"/>
                  </a:cubicBezTo>
                  <a:cubicBezTo>
                    <a:pt x="67" y="18"/>
                    <a:pt x="37" y="29"/>
                    <a:pt x="11" y="4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4" y="23"/>
                    <a:pt x="30" y="14"/>
                    <a:pt x="46" y="9"/>
                  </a:cubicBezTo>
                  <a:cubicBezTo>
                    <a:pt x="63" y="3"/>
                    <a:pt x="81" y="0"/>
                    <a:pt x="100" y="0"/>
                  </a:cubicBezTo>
                  <a:cubicBezTo>
                    <a:pt x="118" y="0"/>
                    <a:pt x="136" y="3"/>
                    <a:pt x="153" y="9"/>
                  </a:cubicBezTo>
                  <a:cubicBezTo>
                    <a:pt x="170" y="14"/>
                    <a:pt x="185" y="23"/>
                    <a:pt x="199" y="33"/>
                  </a:cubicBezTo>
                  <a:lnTo>
                    <a:pt x="188" y="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4" name="组合 63">
            <a:extLst>
              <a:ext uri="{FF2B5EF4-FFF2-40B4-BE49-F238E27FC236}">
                <a16:creationId xmlns="" xmlns:a16="http://schemas.microsoft.com/office/drawing/2014/main" id="{DE4822A3-D1EB-413F-8EDD-C68054D47858}"/>
              </a:ext>
            </a:extLst>
          </p:cNvPr>
          <p:cNvGrpSpPr/>
          <p:nvPr/>
        </p:nvGrpSpPr>
        <p:grpSpPr>
          <a:xfrm>
            <a:off x="8054975" y="2089150"/>
            <a:ext cx="396875" cy="357188"/>
            <a:chOff x="8054975" y="2089150"/>
            <a:chExt cx="396875" cy="357188"/>
          </a:xfrm>
        </p:grpSpPr>
        <p:sp>
          <p:nvSpPr>
            <p:cNvPr id="51" name="Oval 13">
              <a:extLst>
                <a:ext uri="{FF2B5EF4-FFF2-40B4-BE49-F238E27FC236}">
                  <a16:creationId xmlns="" xmlns:a16="http://schemas.microsoft.com/office/drawing/2014/main" id="{2A02BDE3-253A-420A-B825-E2DF444659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20075" y="2382838"/>
              <a:ext cx="63500" cy="635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14">
              <a:extLst>
                <a:ext uri="{FF2B5EF4-FFF2-40B4-BE49-F238E27FC236}">
                  <a16:creationId xmlns="" xmlns:a16="http://schemas.microsoft.com/office/drawing/2014/main" id="{C784EAF1-09D0-43BB-9C68-727622BE1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8169275" y="2289175"/>
              <a:ext cx="165100" cy="57150"/>
            </a:xfrm>
            <a:custGeom>
              <a:avLst/>
              <a:gdLst>
                <a:gd name="T0" fmla="*/ 42 w 49"/>
                <a:gd name="T1" fmla="*/ 17 h 17"/>
                <a:gd name="T2" fmla="*/ 25 w 49"/>
                <a:gd name="T3" fmla="*/ 11 h 17"/>
                <a:gd name="T4" fmla="*/ 7 w 49"/>
                <a:gd name="T5" fmla="*/ 17 h 17"/>
                <a:gd name="T6" fmla="*/ 0 w 49"/>
                <a:gd name="T7" fmla="*/ 8 h 17"/>
                <a:gd name="T8" fmla="*/ 25 w 49"/>
                <a:gd name="T9" fmla="*/ 0 h 17"/>
                <a:gd name="T10" fmla="*/ 49 w 49"/>
                <a:gd name="T11" fmla="*/ 8 h 17"/>
                <a:gd name="T12" fmla="*/ 42 w 49"/>
                <a:gd name="T13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9" h="17">
                  <a:moveTo>
                    <a:pt x="42" y="17"/>
                  </a:moveTo>
                  <a:cubicBezTo>
                    <a:pt x="37" y="13"/>
                    <a:pt x="31" y="11"/>
                    <a:pt x="25" y="11"/>
                  </a:cubicBezTo>
                  <a:cubicBezTo>
                    <a:pt x="18" y="11"/>
                    <a:pt x="12" y="13"/>
                    <a:pt x="7" y="1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8" y="3"/>
                    <a:pt x="16" y="0"/>
                    <a:pt x="25" y="0"/>
                  </a:cubicBezTo>
                  <a:cubicBezTo>
                    <a:pt x="34" y="0"/>
                    <a:pt x="42" y="3"/>
                    <a:pt x="49" y="8"/>
                  </a:cubicBezTo>
                  <a:lnTo>
                    <a:pt x="42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5">
              <a:extLst>
                <a:ext uri="{FF2B5EF4-FFF2-40B4-BE49-F238E27FC236}">
                  <a16:creationId xmlns="" xmlns:a16="http://schemas.microsoft.com/office/drawing/2014/main" id="{341631EA-EEDC-4335-9451-56383F5FCA16}"/>
                </a:ext>
              </a:extLst>
            </p:cNvPr>
            <p:cNvSpPr>
              <a:spLocks/>
            </p:cNvSpPr>
            <p:nvPr/>
          </p:nvSpPr>
          <p:spPr bwMode="auto">
            <a:xfrm>
              <a:off x="8115300" y="2193925"/>
              <a:ext cx="276225" cy="77787"/>
            </a:xfrm>
            <a:custGeom>
              <a:avLst/>
              <a:gdLst>
                <a:gd name="T0" fmla="*/ 75 w 82"/>
                <a:gd name="T1" fmla="*/ 23 h 23"/>
                <a:gd name="T2" fmla="*/ 41 w 82"/>
                <a:gd name="T3" fmla="*/ 11 h 23"/>
                <a:gd name="T4" fmla="*/ 6 w 82"/>
                <a:gd name="T5" fmla="*/ 23 h 23"/>
                <a:gd name="T6" fmla="*/ 0 w 82"/>
                <a:gd name="T7" fmla="*/ 14 h 23"/>
                <a:gd name="T8" fmla="*/ 19 w 82"/>
                <a:gd name="T9" fmla="*/ 4 h 23"/>
                <a:gd name="T10" fmla="*/ 41 w 82"/>
                <a:gd name="T11" fmla="*/ 0 h 23"/>
                <a:gd name="T12" fmla="*/ 63 w 82"/>
                <a:gd name="T13" fmla="*/ 4 h 23"/>
                <a:gd name="T14" fmla="*/ 82 w 82"/>
                <a:gd name="T15" fmla="*/ 14 h 23"/>
                <a:gd name="T16" fmla="*/ 75 w 82"/>
                <a:gd name="T17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2" h="23">
                  <a:moveTo>
                    <a:pt x="75" y="23"/>
                  </a:moveTo>
                  <a:cubicBezTo>
                    <a:pt x="65" y="15"/>
                    <a:pt x="53" y="11"/>
                    <a:pt x="41" y="11"/>
                  </a:cubicBezTo>
                  <a:cubicBezTo>
                    <a:pt x="28" y="11"/>
                    <a:pt x="16" y="15"/>
                    <a:pt x="6" y="2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6" y="10"/>
                    <a:pt x="12" y="6"/>
                    <a:pt x="19" y="4"/>
                  </a:cubicBezTo>
                  <a:cubicBezTo>
                    <a:pt x="26" y="1"/>
                    <a:pt x="33" y="0"/>
                    <a:pt x="41" y="0"/>
                  </a:cubicBezTo>
                  <a:cubicBezTo>
                    <a:pt x="48" y="0"/>
                    <a:pt x="56" y="1"/>
                    <a:pt x="63" y="4"/>
                  </a:cubicBezTo>
                  <a:cubicBezTo>
                    <a:pt x="70" y="6"/>
                    <a:pt x="76" y="10"/>
                    <a:pt x="82" y="14"/>
                  </a:cubicBezTo>
                  <a:lnTo>
                    <a:pt x="75" y="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6">
              <a:extLst>
                <a:ext uri="{FF2B5EF4-FFF2-40B4-BE49-F238E27FC236}">
                  <a16:creationId xmlns="" xmlns:a16="http://schemas.microsoft.com/office/drawing/2014/main" id="{86599C44-D744-44A5-9ED2-0C395AC608E0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4975" y="2089150"/>
              <a:ext cx="396875" cy="98425"/>
            </a:xfrm>
            <a:custGeom>
              <a:avLst/>
              <a:gdLst>
                <a:gd name="T0" fmla="*/ 111 w 118"/>
                <a:gd name="T1" fmla="*/ 29 h 29"/>
                <a:gd name="T2" fmla="*/ 59 w 118"/>
                <a:gd name="T3" fmla="*/ 11 h 29"/>
                <a:gd name="T4" fmla="*/ 6 w 118"/>
                <a:gd name="T5" fmla="*/ 29 h 29"/>
                <a:gd name="T6" fmla="*/ 0 w 118"/>
                <a:gd name="T7" fmla="*/ 20 h 29"/>
                <a:gd name="T8" fmla="*/ 27 w 118"/>
                <a:gd name="T9" fmla="*/ 6 h 29"/>
                <a:gd name="T10" fmla="*/ 59 w 118"/>
                <a:gd name="T11" fmla="*/ 0 h 29"/>
                <a:gd name="T12" fmla="*/ 90 w 118"/>
                <a:gd name="T13" fmla="*/ 6 h 29"/>
                <a:gd name="T14" fmla="*/ 118 w 118"/>
                <a:gd name="T15" fmla="*/ 20 h 29"/>
                <a:gd name="T16" fmla="*/ 111 w 118"/>
                <a:gd name="T17" fmla="*/ 29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8" h="29">
                  <a:moveTo>
                    <a:pt x="111" y="29"/>
                  </a:moveTo>
                  <a:cubicBezTo>
                    <a:pt x="96" y="18"/>
                    <a:pt x="78" y="11"/>
                    <a:pt x="59" y="11"/>
                  </a:cubicBezTo>
                  <a:cubicBezTo>
                    <a:pt x="40" y="11"/>
                    <a:pt x="22" y="18"/>
                    <a:pt x="6" y="29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8" y="14"/>
                    <a:pt x="17" y="9"/>
                    <a:pt x="27" y="6"/>
                  </a:cubicBezTo>
                  <a:cubicBezTo>
                    <a:pt x="37" y="2"/>
                    <a:pt x="48" y="0"/>
                    <a:pt x="59" y="0"/>
                  </a:cubicBezTo>
                  <a:cubicBezTo>
                    <a:pt x="70" y="0"/>
                    <a:pt x="80" y="2"/>
                    <a:pt x="90" y="6"/>
                  </a:cubicBezTo>
                  <a:cubicBezTo>
                    <a:pt x="100" y="9"/>
                    <a:pt x="109" y="14"/>
                    <a:pt x="118" y="20"/>
                  </a:cubicBezTo>
                  <a:lnTo>
                    <a:pt x="111" y="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3" name="组合 62">
            <a:extLst>
              <a:ext uri="{FF2B5EF4-FFF2-40B4-BE49-F238E27FC236}">
                <a16:creationId xmlns="" xmlns:a16="http://schemas.microsoft.com/office/drawing/2014/main" id="{3537149B-F005-41B1-801B-99B805DCC398}"/>
              </a:ext>
            </a:extLst>
          </p:cNvPr>
          <p:cNvGrpSpPr/>
          <p:nvPr/>
        </p:nvGrpSpPr>
        <p:grpSpPr>
          <a:xfrm>
            <a:off x="7987789" y="2925788"/>
            <a:ext cx="513274" cy="520675"/>
            <a:chOff x="7987789" y="2925788"/>
            <a:chExt cx="513274" cy="520675"/>
          </a:xfrm>
        </p:grpSpPr>
        <p:sp>
          <p:nvSpPr>
            <p:cNvPr id="35" name="object 35"/>
            <p:cNvSpPr/>
            <p:nvPr/>
          </p:nvSpPr>
          <p:spPr>
            <a:xfrm>
              <a:off x="7987789" y="2925788"/>
              <a:ext cx="500412" cy="500412"/>
            </a:xfrm>
            <a:custGeom>
              <a:avLst/>
              <a:gdLst/>
              <a:ahLst/>
              <a:cxnLst/>
              <a:rect l="l" t="t" r="r" b="b"/>
              <a:pathLst>
                <a:path w="473075" h="473075">
                  <a:moveTo>
                    <a:pt x="236423" y="0"/>
                  </a:moveTo>
                  <a:lnTo>
                    <a:pt x="188776" y="4802"/>
                  </a:lnTo>
                  <a:lnTo>
                    <a:pt x="144398" y="18578"/>
                  </a:lnTo>
                  <a:lnTo>
                    <a:pt x="104238" y="40375"/>
                  </a:lnTo>
                  <a:lnTo>
                    <a:pt x="69248" y="69243"/>
                  </a:lnTo>
                  <a:lnTo>
                    <a:pt x="40378" y="104233"/>
                  </a:lnTo>
                  <a:lnTo>
                    <a:pt x="18579" y="144393"/>
                  </a:lnTo>
                  <a:lnTo>
                    <a:pt x="4803" y="188773"/>
                  </a:lnTo>
                  <a:lnTo>
                    <a:pt x="0" y="236423"/>
                  </a:lnTo>
                  <a:lnTo>
                    <a:pt x="4683" y="283489"/>
                  </a:lnTo>
                  <a:lnTo>
                    <a:pt x="18125" y="327379"/>
                  </a:lnTo>
                  <a:lnTo>
                    <a:pt x="39410" y="367178"/>
                  </a:lnTo>
                  <a:lnTo>
                    <a:pt x="67624" y="401972"/>
                  </a:lnTo>
                  <a:lnTo>
                    <a:pt x="101851" y="430845"/>
                  </a:lnTo>
                  <a:lnTo>
                    <a:pt x="141178" y="452884"/>
                  </a:lnTo>
                  <a:lnTo>
                    <a:pt x="184689" y="467172"/>
                  </a:lnTo>
                  <a:lnTo>
                    <a:pt x="231470" y="472795"/>
                  </a:lnTo>
                  <a:lnTo>
                    <a:pt x="236423" y="472859"/>
                  </a:lnTo>
                  <a:lnTo>
                    <a:pt x="283669" y="468138"/>
                  </a:lnTo>
                  <a:lnTo>
                    <a:pt x="327712" y="454593"/>
                  </a:lnTo>
                  <a:lnTo>
                    <a:pt x="367625" y="433150"/>
                  </a:lnTo>
                  <a:lnTo>
                    <a:pt x="402483" y="404734"/>
                  </a:lnTo>
                  <a:lnTo>
                    <a:pt x="431360" y="370272"/>
                  </a:lnTo>
                  <a:lnTo>
                    <a:pt x="453330" y="330689"/>
                  </a:lnTo>
                  <a:lnTo>
                    <a:pt x="467467" y="286911"/>
                  </a:lnTo>
                  <a:lnTo>
                    <a:pt x="472846" y="239864"/>
                  </a:lnTo>
                  <a:lnTo>
                    <a:pt x="472859" y="236423"/>
                  </a:lnTo>
                  <a:lnTo>
                    <a:pt x="468056" y="188773"/>
                  </a:lnTo>
                  <a:lnTo>
                    <a:pt x="454280" y="144393"/>
                  </a:lnTo>
                  <a:lnTo>
                    <a:pt x="432483" y="104233"/>
                  </a:lnTo>
                  <a:lnTo>
                    <a:pt x="403613" y="69243"/>
                  </a:lnTo>
                  <a:lnTo>
                    <a:pt x="368622" y="40375"/>
                  </a:lnTo>
                  <a:lnTo>
                    <a:pt x="328460" y="18578"/>
                  </a:lnTo>
                  <a:lnTo>
                    <a:pt x="284077" y="4802"/>
                  </a:lnTo>
                  <a:lnTo>
                    <a:pt x="23642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6" name="object 36"/>
            <p:cNvSpPr/>
            <p:nvPr/>
          </p:nvSpPr>
          <p:spPr>
            <a:xfrm>
              <a:off x="8077670" y="3028830"/>
              <a:ext cx="320321" cy="29394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5" name="Freeform 17">
              <a:extLst>
                <a:ext uri="{FF2B5EF4-FFF2-40B4-BE49-F238E27FC236}">
                  <a16:creationId xmlns="" xmlns:a16="http://schemas.microsoft.com/office/drawing/2014/main" id="{900D221E-AB49-45E5-908C-AF132FC518B6}"/>
                </a:ext>
              </a:extLst>
            </p:cNvPr>
            <p:cNvSpPr>
              <a:spLocks/>
            </p:cNvSpPr>
            <p:nvPr/>
          </p:nvSpPr>
          <p:spPr bwMode="auto">
            <a:xfrm>
              <a:off x="8001000" y="2944813"/>
              <a:ext cx="500063" cy="501650"/>
            </a:xfrm>
            <a:custGeom>
              <a:avLst/>
              <a:gdLst>
                <a:gd name="T0" fmla="*/ 149 w 149"/>
                <a:gd name="T1" fmla="*/ 75 h 149"/>
                <a:gd name="T2" fmla="*/ 149 w 149"/>
                <a:gd name="T3" fmla="*/ 76 h 149"/>
                <a:gd name="T4" fmla="*/ 75 w 149"/>
                <a:gd name="T5" fmla="*/ 149 h 149"/>
                <a:gd name="T6" fmla="*/ 73 w 149"/>
                <a:gd name="T7" fmla="*/ 149 h 149"/>
                <a:gd name="T8" fmla="*/ 0 w 149"/>
                <a:gd name="T9" fmla="*/ 75 h 149"/>
                <a:gd name="T10" fmla="*/ 75 w 149"/>
                <a:gd name="T11" fmla="*/ 0 h 149"/>
                <a:gd name="T12" fmla="*/ 149 w 149"/>
                <a:gd name="T13" fmla="*/ 75 h 1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9" h="149">
                  <a:moveTo>
                    <a:pt x="149" y="75"/>
                  </a:moveTo>
                  <a:cubicBezTo>
                    <a:pt x="149" y="75"/>
                    <a:pt x="149" y="76"/>
                    <a:pt x="149" y="76"/>
                  </a:cubicBezTo>
                  <a:cubicBezTo>
                    <a:pt x="149" y="117"/>
                    <a:pt x="116" y="149"/>
                    <a:pt x="75" y="149"/>
                  </a:cubicBezTo>
                  <a:cubicBezTo>
                    <a:pt x="74" y="149"/>
                    <a:pt x="74" y="149"/>
                    <a:pt x="73" y="149"/>
                  </a:cubicBezTo>
                  <a:cubicBezTo>
                    <a:pt x="33" y="149"/>
                    <a:pt x="0" y="116"/>
                    <a:pt x="0" y="75"/>
                  </a:cubicBezTo>
                  <a:cubicBezTo>
                    <a:pt x="0" y="34"/>
                    <a:pt x="34" y="0"/>
                    <a:pt x="75" y="0"/>
                  </a:cubicBezTo>
                  <a:cubicBezTo>
                    <a:pt x="116" y="0"/>
                    <a:pt x="149" y="34"/>
                    <a:pt x="149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8">
              <a:extLst>
                <a:ext uri="{FF2B5EF4-FFF2-40B4-BE49-F238E27FC236}">
                  <a16:creationId xmlns="" xmlns:a16="http://schemas.microsoft.com/office/drawing/2014/main" id="{6D40B5AE-7C75-414E-A525-64D3FAF383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69275" y="3100388"/>
              <a:ext cx="190500" cy="171450"/>
            </a:xfrm>
            <a:custGeom>
              <a:avLst/>
              <a:gdLst>
                <a:gd name="T0" fmla="*/ 54 w 57"/>
                <a:gd name="T1" fmla="*/ 8 h 51"/>
                <a:gd name="T2" fmla="*/ 49 w 57"/>
                <a:gd name="T3" fmla="*/ 3 h 51"/>
                <a:gd name="T4" fmla="*/ 48 w 57"/>
                <a:gd name="T5" fmla="*/ 0 h 51"/>
                <a:gd name="T6" fmla="*/ 45 w 57"/>
                <a:gd name="T7" fmla="*/ 1 h 51"/>
                <a:gd name="T8" fmla="*/ 3 w 57"/>
                <a:gd name="T9" fmla="*/ 38 h 51"/>
                <a:gd name="T10" fmla="*/ 2 w 57"/>
                <a:gd name="T11" fmla="*/ 46 h 51"/>
                <a:gd name="T12" fmla="*/ 5 w 57"/>
                <a:gd name="T13" fmla="*/ 49 h 51"/>
                <a:gd name="T14" fmla="*/ 13 w 57"/>
                <a:gd name="T15" fmla="*/ 49 h 51"/>
                <a:gd name="T16" fmla="*/ 55 w 57"/>
                <a:gd name="T17" fmla="*/ 13 h 51"/>
                <a:gd name="T18" fmla="*/ 57 w 57"/>
                <a:gd name="T19" fmla="*/ 10 h 51"/>
                <a:gd name="T20" fmla="*/ 54 w 57"/>
                <a:gd name="T21" fmla="*/ 8 h 51"/>
                <a:gd name="T22" fmla="*/ 38 w 57"/>
                <a:gd name="T23" fmla="*/ 21 h 51"/>
                <a:gd name="T24" fmla="*/ 16 w 57"/>
                <a:gd name="T25" fmla="*/ 40 h 51"/>
                <a:gd name="T26" fmla="*/ 12 w 57"/>
                <a:gd name="T27" fmla="*/ 40 h 51"/>
                <a:gd name="T28" fmla="*/ 13 w 57"/>
                <a:gd name="T29" fmla="*/ 36 h 51"/>
                <a:gd name="T30" fmla="*/ 35 w 57"/>
                <a:gd name="T31" fmla="*/ 17 h 51"/>
                <a:gd name="T32" fmla="*/ 39 w 57"/>
                <a:gd name="T33" fmla="*/ 17 h 51"/>
                <a:gd name="T34" fmla="*/ 39 w 57"/>
                <a:gd name="T35" fmla="*/ 17 h 51"/>
                <a:gd name="T36" fmla="*/ 38 w 57"/>
                <a:gd name="T37" fmla="*/ 2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7" h="51">
                  <a:moveTo>
                    <a:pt x="54" y="8"/>
                  </a:move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8" y="1"/>
                    <a:pt x="48" y="0"/>
                  </a:cubicBezTo>
                  <a:cubicBezTo>
                    <a:pt x="47" y="0"/>
                    <a:pt x="46" y="1"/>
                    <a:pt x="45" y="1"/>
                  </a:cubicBezTo>
                  <a:cubicBezTo>
                    <a:pt x="3" y="38"/>
                    <a:pt x="3" y="38"/>
                    <a:pt x="3" y="38"/>
                  </a:cubicBezTo>
                  <a:cubicBezTo>
                    <a:pt x="1" y="40"/>
                    <a:pt x="0" y="43"/>
                    <a:pt x="2" y="46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7" y="51"/>
                    <a:pt x="11" y="51"/>
                    <a:pt x="13" y="49"/>
                  </a:cubicBezTo>
                  <a:cubicBezTo>
                    <a:pt x="55" y="13"/>
                    <a:pt x="55" y="13"/>
                    <a:pt x="55" y="13"/>
                  </a:cubicBezTo>
                  <a:cubicBezTo>
                    <a:pt x="56" y="12"/>
                    <a:pt x="56" y="11"/>
                    <a:pt x="57" y="10"/>
                  </a:cubicBezTo>
                  <a:cubicBezTo>
                    <a:pt x="56" y="10"/>
                    <a:pt x="55" y="9"/>
                    <a:pt x="54" y="8"/>
                  </a:cubicBezTo>
                  <a:close/>
                  <a:moveTo>
                    <a:pt x="38" y="21"/>
                  </a:moveTo>
                  <a:cubicBezTo>
                    <a:pt x="16" y="40"/>
                    <a:pt x="16" y="40"/>
                    <a:pt x="16" y="40"/>
                  </a:cubicBezTo>
                  <a:cubicBezTo>
                    <a:pt x="15" y="41"/>
                    <a:pt x="13" y="41"/>
                    <a:pt x="12" y="40"/>
                  </a:cubicBezTo>
                  <a:cubicBezTo>
                    <a:pt x="12" y="39"/>
                    <a:pt x="12" y="37"/>
                    <a:pt x="13" y="36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6"/>
                    <a:pt x="38" y="16"/>
                    <a:pt x="39" y="17"/>
                  </a:cubicBezTo>
                  <a:cubicBezTo>
                    <a:pt x="39" y="17"/>
                    <a:pt x="39" y="17"/>
                    <a:pt x="39" y="17"/>
                  </a:cubicBezTo>
                  <a:cubicBezTo>
                    <a:pt x="40" y="18"/>
                    <a:pt x="39" y="20"/>
                    <a:pt x="38" y="21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="" xmlns:a16="http://schemas.microsoft.com/office/drawing/2014/main" id="{12CC3F98-41C9-4014-B2B5-274DE10B0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9925" y="3046413"/>
              <a:ext cx="123825" cy="127000"/>
            </a:xfrm>
            <a:custGeom>
              <a:avLst/>
              <a:gdLst>
                <a:gd name="T0" fmla="*/ 30 w 37"/>
                <a:gd name="T1" fmla="*/ 32 h 38"/>
                <a:gd name="T2" fmla="*/ 12 w 37"/>
                <a:gd name="T3" fmla="*/ 35 h 38"/>
                <a:gd name="T4" fmla="*/ 5 w 37"/>
                <a:gd name="T5" fmla="*/ 31 h 38"/>
                <a:gd name="T6" fmla="*/ 2 w 37"/>
                <a:gd name="T7" fmla="*/ 24 h 38"/>
                <a:gd name="T8" fmla="*/ 7 w 37"/>
                <a:gd name="T9" fmla="*/ 6 h 38"/>
                <a:gd name="T10" fmla="*/ 23 w 37"/>
                <a:gd name="T11" fmla="*/ 2 h 38"/>
                <a:gd name="T12" fmla="*/ 23 w 37"/>
                <a:gd name="T13" fmla="*/ 3 h 38"/>
                <a:gd name="T14" fmla="*/ 14 w 37"/>
                <a:gd name="T15" fmla="*/ 11 h 38"/>
                <a:gd name="T16" fmla="*/ 12 w 37"/>
                <a:gd name="T17" fmla="*/ 16 h 38"/>
                <a:gd name="T18" fmla="*/ 13 w 37"/>
                <a:gd name="T19" fmla="*/ 19 h 38"/>
                <a:gd name="T20" fmla="*/ 18 w 37"/>
                <a:gd name="T21" fmla="*/ 24 h 38"/>
                <a:gd name="T22" fmla="*/ 21 w 37"/>
                <a:gd name="T23" fmla="*/ 26 h 38"/>
                <a:gd name="T24" fmla="*/ 26 w 37"/>
                <a:gd name="T25" fmla="*/ 25 h 38"/>
                <a:gd name="T26" fmla="*/ 35 w 37"/>
                <a:gd name="T27" fmla="*/ 17 h 38"/>
                <a:gd name="T28" fmla="*/ 36 w 37"/>
                <a:gd name="T29" fmla="*/ 17 h 38"/>
                <a:gd name="T30" fmla="*/ 30 w 37"/>
                <a:gd name="T31" fmla="*/ 3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7" h="38">
                  <a:moveTo>
                    <a:pt x="30" y="32"/>
                  </a:moveTo>
                  <a:cubicBezTo>
                    <a:pt x="25" y="37"/>
                    <a:pt x="18" y="38"/>
                    <a:pt x="12" y="35"/>
                  </a:cubicBezTo>
                  <a:cubicBezTo>
                    <a:pt x="9" y="34"/>
                    <a:pt x="7" y="33"/>
                    <a:pt x="5" y="31"/>
                  </a:cubicBezTo>
                  <a:cubicBezTo>
                    <a:pt x="4" y="28"/>
                    <a:pt x="2" y="26"/>
                    <a:pt x="2" y="24"/>
                  </a:cubicBezTo>
                  <a:cubicBezTo>
                    <a:pt x="0" y="17"/>
                    <a:pt x="2" y="10"/>
                    <a:pt x="7" y="6"/>
                  </a:cubicBezTo>
                  <a:cubicBezTo>
                    <a:pt x="12" y="2"/>
                    <a:pt x="17" y="0"/>
                    <a:pt x="23" y="2"/>
                  </a:cubicBezTo>
                  <a:cubicBezTo>
                    <a:pt x="23" y="2"/>
                    <a:pt x="23" y="2"/>
                    <a:pt x="23" y="3"/>
                  </a:cubicBezTo>
                  <a:cubicBezTo>
                    <a:pt x="14" y="11"/>
                    <a:pt x="14" y="11"/>
                    <a:pt x="14" y="11"/>
                  </a:cubicBezTo>
                  <a:cubicBezTo>
                    <a:pt x="12" y="12"/>
                    <a:pt x="12" y="14"/>
                    <a:pt x="12" y="16"/>
                  </a:cubicBezTo>
                  <a:cubicBezTo>
                    <a:pt x="12" y="17"/>
                    <a:pt x="13" y="18"/>
                    <a:pt x="13" y="19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9" y="25"/>
                    <a:pt x="20" y="26"/>
                    <a:pt x="21" y="26"/>
                  </a:cubicBezTo>
                  <a:cubicBezTo>
                    <a:pt x="23" y="27"/>
                    <a:pt x="25" y="26"/>
                    <a:pt x="26" y="25"/>
                  </a:cubicBezTo>
                  <a:cubicBezTo>
                    <a:pt x="35" y="17"/>
                    <a:pt x="35" y="17"/>
                    <a:pt x="35" y="17"/>
                  </a:cubicBezTo>
                  <a:cubicBezTo>
                    <a:pt x="36" y="17"/>
                    <a:pt x="36" y="17"/>
                    <a:pt x="36" y="17"/>
                  </a:cubicBezTo>
                  <a:cubicBezTo>
                    <a:pt x="37" y="23"/>
                    <a:pt x="35" y="28"/>
                    <a:pt x="30" y="32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="" xmlns:a16="http://schemas.microsoft.com/office/drawing/2014/main" id="{DDECA27C-5155-44D3-A5D3-2DF4905B811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085138" y="3217863"/>
              <a:ext cx="134938" cy="134937"/>
            </a:xfrm>
            <a:custGeom>
              <a:avLst/>
              <a:gdLst>
                <a:gd name="T0" fmla="*/ 33 w 40"/>
                <a:gd name="T1" fmla="*/ 8 h 40"/>
                <a:gd name="T2" fmla="*/ 8 w 40"/>
                <a:gd name="T3" fmla="*/ 7 h 40"/>
                <a:gd name="T4" fmla="*/ 6 w 40"/>
                <a:gd name="T5" fmla="*/ 32 h 40"/>
                <a:gd name="T6" fmla="*/ 31 w 40"/>
                <a:gd name="T7" fmla="*/ 33 h 40"/>
                <a:gd name="T8" fmla="*/ 33 w 40"/>
                <a:gd name="T9" fmla="*/ 8 h 40"/>
                <a:gd name="T10" fmla="*/ 20 w 40"/>
                <a:gd name="T11" fmla="*/ 31 h 40"/>
                <a:gd name="T12" fmla="*/ 12 w 40"/>
                <a:gd name="T13" fmla="*/ 27 h 40"/>
                <a:gd name="T14" fmla="*/ 9 w 40"/>
                <a:gd name="T15" fmla="*/ 18 h 40"/>
                <a:gd name="T16" fmla="*/ 15 w 40"/>
                <a:gd name="T17" fmla="*/ 11 h 40"/>
                <a:gd name="T18" fmla="*/ 24 w 40"/>
                <a:gd name="T19" fmla="*/ 10 h 40"/>
                <a:gd name="T20" fmla="*/ 30 w 40"/>
                <a:gd name="T21" fmla="*/ 17 h 40"/>
                <a:gd name="T22" fmla="*/ 28 w 40"/>
                <a:gd name="T23" fmla="*/ 26 h 40"/>
                <a:gd name="T24" fmla="*/ 20 w 40"/>
                <a:gd name="T25" fmla="*/ 31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0" h="40">
                  <a:moveTo>
                    <a:pt x="33" y="8"/>
                  </a:moveTo>
                  <a:cubicBezTo>
                    <a:pt x="27" y="1"/>
                    <a:pt x="15" y="0"/>
                    <a:pt x="8" y="7"/>
                  </a:cubicBezTo>
                  <a:cubicBezTo>
                    <a:pt x="1" y="13"/>
                    <a:pt x="0" y="24"/>
                    <a:pt x="6" y="32"/>
                  </a:cubicBezTo>
                  <a:cubicBezTo>
                    <a:pt x="13" y="39"/>
                    <a:pt x="24" y="40"/>
                    <a:pt x="31" y="33"/>
                  </a:cubicBezTo>
                  <a:cubicBezTo>
                    <a:pt x="39" y="27"/>
                    <a:pt x="40" y="16"/>
                    <a:pt x="33" y="8"/>
                  </a:cubicBezTo>
                  <a:close/>
                  <a:moveTo>
                    <a:pt x="20" y="31"/>
                  </a:move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8" y="26"/>
                    <a:pt x="28" y="26"/>
                    <a:pt x="28" y="26"/>
                  </a:cubicBezTo>
                  <a:lnTo>
                    <a:pt x="20" y="3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="" xmlns:a16="http://schemas.microsoft.com/office/drawing/2014/main" id="{6464AF5B-A5F3-4C64-9051-280B4E57C734}"/>
              </a:ext>
            </a:extLst>
          </p:cNvPr>
          <p:cNvGrpSpPr/>
          <p:nvPr/>
        </p:nvGrpSpPr>
        <p:grpSpPr>
          <a:xfrm>
            <a:off x="9393651" y="2216481"/>
            <a:ext cx="1039110" cy="1039110"/>
            <a:chOff x="9393651" y="2216481"/>
            <a:chExt cx="1039110" cy="1039110"/>
          </a:xfrm>
        </p:grpSpPr>
        <p:sp>
          <p:nvSpPr>
            <p:cNvPr id="28" name="object 28"/>
            <p:cNvSpPr/>
            <p:nvPr/>
          </p:nvSpPr>
          <p:spPr>
            <a:xfrm>
              <a:off x="9393651" y="2216481"/>
              <a:ext cx="1039110" cy="1039110"/>
            </a:xfrm>
            <a:custGeom>
              <a:avLst/>
              <a:gdLst/>
              <a:ahLst/>
              <a:cxnLst/>
              <a:rect l="l" t="t" r="r" b="b"/>
              <a:pathLst>
                <a:path w="982345" h="982344">
                  <a:moveTo>
                    <a:pt x="490969" y="0"/>
                  </a:moveTo>
                  <a:lnTo>
                    <a:pt x="443683" y="2247"/>
                  </a:lnTo>
                  <a:lnTo>
                    <a:pt x="397669" y="8852"/>
                  </a:lnTo>
                  <a:lnTo>
                    <a:pt x="353133" y="19609"/>
                  </a:lnTo>
                  <a:lnTo>
                    <a:pt x="310281" y="34312"/>
                  </a:lnTo>
                  <a:lnTo>
                    <a:pt x="269318" y="52755"/>
                  </a:lnTo>
                  <a:lnTo>
                    <a:pt x="230450" y="74733"/>
                  </a:lnTo>
                  <a:lnTo>
                    <a:pt x="193882" y="100041"/>
                  </a:lnTo>
                  <a:lnTo>
                    <a:pt x="159822" y="128471"/>
                  </a:lnTo>
                  <a:lnTo>
                    <a:pt x="128473" y="159820"/>
                  </a:lnTo>
                  <a:lnTo>
                    <a:pt x="100042" y="193880"/>
                  </a:lnTo>
                  <a:lnTo>
                    <a:pt x="74734" y="230446"/>
                  </a:lnTo>
                  <a:lnTo>
                    <a:pt x="52755" y="269313"/>
                  </a:lnTo>
                  <a:lnTo>
                    <a:pt x="34312" y="310275"/>
                  </a:lnTo>
                  <a:lnTo>
                    <a:pt x="19609" y="353126"/>
                  </a:lnTo>
                  <a:lnTo>
                    <a:pt x="8852" y="397660"/>
                  </a:lnTo>
                  <a:lnTo>
                    <a:pt x="2247" y="443672"/>
                  </a:lnTo>
                  <a:lnTo>
                    <a:pt x="0" y="490956"/>
                  </a:lnTo>
                  <a:lnTo>
                    <a:pt x="2191" y="537650"/>
                  </a:lnTo>
                  <a:lnTo>
                    <a:pt x="8632" y="583105"/>
                  </a:lnTo>
                  <a:lnTo>
                    <a:pt x="19126" y="627126"/>
                  </a:lnTo>
                  <a:lnTo>
                    <a:pt x="33474" y="669512"/>
                  </a:lnTo>
                  <a:lnTo>
                    <a:pt x="51479" y="710067"/>
                  </a:lnTo>
                  <a:lnTo>
                    <a:pt x="72942" y="748593"/>
                  </a:lnTo>
                  <a:lnTo>
                    <a:pt x="97666" y="784890"/>
                  </a:lnTo>
                  <a:lnTo>
                    <a:pt x="125452" y="818763"/>
                  </a:lnTo>
                  <a:lnTo>
                    <a:pt x="156102" y="850012"/>
                  </a:lnTo>
                  <a:lnTo>
                    <a:pt x="189419" y="878439"/>
                  </a:lnTo>
                  <a:lnTo>
                    <a:pt x="225205" y="903847"/>
                  </a:lnTo>
                  <a:lnTo>
                    <a:pt x="263261" y="926038"/>
                  </a:lnTo>
                  <a:lnTo>
                    <a:pt x="303389" y="944813"/>
                  </a:lnTo>
                  <a:lnTo>
                    <a:pt x="345392" y="959974"/>
                  </a:lnTo>
                  <a:lnTo>
                    <a:pt x="389072" y="971324"/>
                  </a:lnTo>
                  <a:lnTo>
                    <a:pt x="434230" y="978665"/>
                  </a:lnTo>
                  <a:lnTo>
                    <a:pt x="480669" y="981798"/>
                  </a:lnTo>
                  <a:lnTo>
                    <a:pt x="490969" y="981913"/>
                  </a:lnTo>
                  <a:lnTo>
                    <a:pt x="537842" y="979704"/>
                  </a:lnTo>
                  <a:lnTo>
                    <a:pt x="583467" y="973213"/>
                  </a:lnTo>
                  <a:lnTo>
                    <a:pt x="627644" y="962639"/>
                  </a:lnTo>
                  <a:lnTo>
                    <a:pt x="670173" y="948182"/>
                  </a:lnTo>
                  <a:lnTo>
                    <a:pt x="710853" y="930044"/>
                  </a:lnTo>
                  <a:lnTo>
                    <a:pt x="749484" y="908423"/>
                  </a:lnTo>
                  <a:lnTo>
                    <a:pt x="785866" y="883521"/>
                  </a:lnTo>
                  <a:lnTo>
                    <a:pt x="819797" y="855538"/>
                  </a:lnTo>
                  <a:lnTo>
                    <a:pt x="851079" y="824674"/>
                  </a:lnTo>
                  <a:lnTo>
                    <a:pt x="879509" y="791130"/>
                  </a:lnTo>
                  <a:lnTo>
                    <a:pt x="904889" y="755105"/>
                  </a:lnTo>
                  <a:lnTo>
                    <a:pt x="927017" y="716801"/>
                  </a:lnTo>
                  <a:lnTo>
                    <a:pt x="945694" y="676417"/>
                  </a:lnTo>
                  <a:lnTo>
                    <a:pt x="960718" y="634154"/>
                  </a:lnTo>
                  <a:lnTo>
                    <a:pt x="971890" y="590212"/>
                  </a:lnTo>
                  <a:lnTo>
                    <a:pt x="979009" y="544792"/>
                  </a:lnTo>
                  <a:lnTo>
                    <a:pt x="981875" y="498094"/>
                  </a:lnTo>
                  <a:lnTo>
                    <a:pt x="981925" y="490956"/>
                  </a:lnTo>
                  <a:lnTo>
                    <a:pt x="979678" y="443672"/>
                  </a:lnTo>
                  <a:lnTo>
                    <a:pt x="973073" y="397660"/>
                  </a:lnTo>
                  <a:lnTo>
                    <a:pt x="962316" y="353126"/>
                  </a:lnTo>
                  <a:lnTo>
                    <a:pt x="947613" y="310275"/>
                  </a:lnTo>
                  <a:lnTo>
                    <a:pt x="929170" y="269313"/>
                  </a:lnTo>
                  <a:lnTo>
                    <a:pt x="907191" y="230446"/>
                  </a:lnTo>
                  <a:lnTo>
                    <a:pt x="881884" y="193880"/>
                  </a:lnTo>
                  <a:lnTo>
                    <a:pt x="853454" y="159820"/>
                  </a:lnTo>
                  <a:lnTo>
                    <a:pt x="822105" y="128471"/>
                  </a:lnTo>
                  <a:lnTo>
                    <a:pt x="788045" y="100041"/>
                  </a:lnTo>
                  <a:lnTo>
                    <a:pt x="751479" y="74733"/>
                  </a:lnTo>
                  <a:lnTo>
                    <a:pt x="712612" y="52755"/>
                  </a:lnTo>
                  <a:lnTo>
                    <a:pt x="671650" y="34312"/>
                  </a:lnTo>
                  <a:lnTo>
                    <a:pt x="628799" y="19609"/>
                  </a:lnTo>
                  <a:lnTo>
                    <a:pt x="584265" y="8852"/>
                  </a:lnTo>
                  <a:lnTo>
                    <a:pt x="538253" y="2247"/>
                  </a:lnTo>
                  <a:lnTo>
                    <a:pt x="49096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Freeform 21">
              <a:extLst>
                <a:ext uri="{FF2B5EF4-FFF2-40B4-BE49-F238E27FC236}">
                  <a16:creationId xmlns="" xmlns:a16="http://schemas.microsoft.com/office/drawing/2014/main" id="{76AD65CD-4F7B-4A07-B1B7-D3B4EC8242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631363" y="2460625"/>
              <a:ext cx="593725" cy="592137"/>
            </a:xfrm>
            <a:custGeom>
              <a:avLst/>
              <a:gdLst>
                <a:gd name="T0" fmla="*/ 177 w 177"/>
                <a:gd name="T1" fmla="*/ 46 h 176"/>
                <a:gd name="T2" fmla="*/ 151 w 177"/>
                <a:gd name="T3" fmla="*/ 45 h 176"/>
                <a:gd name="T4" fmla="*/ 130 w 177"/>
                <a:gd name="T5" fmla="*/ 25 h 176"/>
                <a:gd name="T6" fmla="*/ 117 w 177"/>
                <a:gd name="T7" fmla="*/ 0 h 176"/>
                <a:gd name="T8" fmla="*/ 107 w 177"/>
                <a:gd name="T9" fmla="*/ 25 h 176"/>
                <a:gd name="T10" fmla="*/ 94 w 177"/>
                <a:gd name="T11" fmla="*/ 0 h 176"/>
                <a:gd name="T12" fmla="*/ 83 w 177"/>
                <a:gd name="T13" fmla="*/ 25 h 176"/>
                <a:gd name="T14" fmla="*/ 70 w 177"/>
                <a:gd name="T15" fmla="*/ 0 h 176"/>
                <a:gd name="T16" fmla="*/ 60 w 177"/>
                <a:gd name="T17" fmla="*/ 25 h 176"/>
                <a:gd name="T18" fmla="*/ 47 w 177"/>
                <a:gd name="T19" fmla="*/ 0 h 176"/>
                <a:gd name="T20" fmla="*/ 45 w 177"/>
                <a:gd name="T21" fmla="*/ 25 h 176"/>
                <a:gd name="T22" fmla="*/ 26 w 177"/>
                <a:gd name="T23" fmla="*/ 46 h 176"/>
                <a:gd name="T24" fmla="*/ 0 w 177"/>
                <a:gd name="T25" fmla="*/ 59 h 176"/>
                <a:gd name="T26" fmla="*/ 26 w 177"/>
                <a:gd name="T27" fmla="*/ 70 h 176"/>
                <a:gd name="T28" fmla="*/ 0 w 177"/>
                <a:gd name="T29" fmla="*/ 83 h 176"/>
                <a:gd name="T30" fmla="*/ 26 w 177"/>
                <a:gd name="T31" fmla="*/ 93 h 176"/>
                <a:gd name="T32" fmla="*/ 0 w 177"/>
                <a:gd name="T33" fmla="*/ 106 h 176"/>
                <a:gd name="T34" fmla="*/ 26 w 177"/>
                <a:gd name="T35" fmla="*/ 117 h 176"/>
                <a:gd name="T36" fmla="*/ 0 w 177"/>
                <a:gd name="T37" fmla="*/ 129 h 176"/>
                <a:gd name="T38" fmla="*/ 26 w 177"/>
                <a:gd name="T39" fmla="*/ 131 h 176"/>
                <a:gd name="T40" fmla="*/ 47 w 177"/>
                <a:gd name="T41" fmla="*/ 150 h 176"/>
                <a:gd name="T42" fmla="*/ 60 w 177"/>
                <a:gd name="T43" fmla="*/ 176 h 176"/>
                <a:gd name="T44" fmla="*/ 70 w 177"/>
                <a:gd name="T45" fmla="*/ 150 h 176"/>
                <a:gd name="T46" fmla="*/ 83 w 177"/>
                <a:gd name="T47" fmla="*/ 176 h 176"/>
                <a:gd name="T48" fmla="*/ 94 w 177"/>
                <a:gd name="T49" fmla="*/ 150 h 176"/>
                <a:gd name="T50" fmla="*/ 107 w 177"/>
                <a:gd name="T51" fmla="*/ 176 h 176"/>
                <a:gd name="T52" fmla="*/ 117 w 177"/>
                <a:gd name="T53" fmla="*/ 150 h 176"/>
                <a:gd name="T54" fmla="*/ 130 w 177"/>
                <a:gd name="T55" fmla="*/ 176 h 176"/>
                <a:gd name="T56" fmla="*/ 132 w 177"/>
                <a:gd name="T57" fmla="*/ 150 h 176"/>
                <a:gd name="T58" fmla="*/ 151 w 177"/>
                <a:gd name="T59" fmla="*/ 129 h 176"/>
                <a:gd name="T60" fmla="*/ 177 w 177"/>
                <a:gd name="T61" fmla="*/ 117 h 176"/>
                <a:gd name="T62" fmla="*/ 151 w 177"/>
                <a:gd name="T63" fmla="*/ 106 h 176"/>
                <a:gd name="T64" fmla="*/ 177 w 177"/>
                <a:gd name="T65" fmla="*/ 93 h 176"/>
                <a:gd name="T66" fmla="*/ 151 w 177"/>
                <a:gd name="T67" fmla="*/ 83 h 176"/>
                <a:gd name="T68" fmla="*/ 177 w 177"/>
                <a:gd name="T69" fmla="*/ 70 h 176"/>
                <a:gd name="T70" fmla="*/ 151 w 177"/>
                <a:gd name="T71" fmla="*/ 59 h 176"/>
                <a:gd name="T72" fmla="*/ 142 w 177"/>
                <a:gd name="T73" fmla="*/ 131 h 176"/>
                <a:gd name="T74" fmla="*/ 45 w 177"/>
                <a:gd name="T75" fmla="*/ 141 h 176"/>
                <a:gd name="T76" fmla="*/ 35 w 177"/>
                <a:gd name="T77" fmla="*/ 45 h 176"/>
                <a:gd name="T78" fmla="*/ 132 w 177"/>
                <a:gd name="T79" fmla="*/ 35 h 176"/>
                <a:gd name="T80" fmla="*/ 142 w 177"/>
                <a:gd name="T81" fmla="*/ 131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77" h="176">
                  <a:moveTo>
                    <a:pt x="177" y="59"/>
                  </a:moveTo>
                  <a:cubicBezTo>
                    <a:pt x="177" y="46"/>
                    <a:pt x="177" y="46"/>
                    <a:pt x="177" y="46"/>
                  </a:cubicBezTo>
                  <a:cubicBezTo>
                    <a:pt x="151" y="46"/>
                    <a:pt x="151" y="46"/>
                    <a:pt x="151" y="46"/>
                  </a:cubicBezTo>
                  <a:cubicBezTo>
                    <a:pt x="151" y="45"/>
                    <a:pt x="151" y="45"/>
                    <a:pt x="151" y="45"/>
                  </a:cubicBezTo>
                  <a:cubicBezTo>
                    <a:pt x="151" y="34"/>
                    <a:pt x="142" y="25"/>
                    <a:pt x="132" y="25"/>
                  </a:cubicBezTo>
                  <a:cubicBezTo>
                    <a:pt x="130" y="25"/>
                    <a:pt x="130" y="25"/>
                    <a:pt x="130" y="25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17" y="0"/>
                    <a:pt x="117" y="0"/>
                    <a:pt x="117" y="0"/>
                  </a:cubicBezTo>
                  <a:cubicBezTo>
                    <a:pt x="117" y="25"/>
                    <a:pt x="117" y="25"/>
                    <a:pt x="117" y="25"/>
                  </a:cubicBezTo>
                  <a:cubicBezTo>
                    <a:pt x="107" y="25"/>
                    <a:pt x="107" y="25"/>
                    <a:pt x="107" y="25"/>
                  </a:cubicBezTo>
                  <a:cubicBezTo>
                    <a:pt x="107" y="0"/>
                    <a:pt x="107" y="0"/>
                    <a:pt x="107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4" y="25"/>
                    <a:pt x="94" y="25"/>
                    <a:pt x="94" y="25"/>
                  </a:cubicBezTo>
                  <a:cubicBezTo>
                    <a:pt x="83" y="25"/>
                    <a:pt x="83" y="25"/>
                    <a:pt x="83" y="2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70" y="0"/>
                    <a:pt x="70" y="0"/>
                    <a:pt x="70" y="0"/>
                  </a:cubicBezTo>
                  <a:cubicBezTo>
                    <a:pt x="70" y="25"/>
                    <a:pt x="70" y="25"/>
                    <a:pt x="70" y="25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47" y="25"/>
                    <a:pt x="47" y="25"/>
                    <a:pt x="47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35" y="25"/>
                    <a:pt x="26" y="34"/>
                    <a:pt x="26" y="45"/>
                  </a:cubicBezTo>
                  <a:cubicBezTo>
                    <a:pt x="26" y="46"/>
                    <a:pt x="26" y="46"/>
                    <a:pt x="26" y="46"/>
                  </a:cubicBezTo>
                  <a:cubicBezTo>
                    <a:pt x="0" y="46"/>
                    <a:pt x="0" y="46"/>
                    <a:pt x="0" y="46"/>
                  </a:cubicBezTo>
                  <a:cubicBezTo>
                    <a:pt x="0" y="59"/>
                    <a:pt x="0" y="59"/>
                    <a:pt x="0" y="59"/>
                  </a:cubicBezTo>
                  <a:cubicBezTo>
                    <a:pt x="26" y="59"/>
                    <a:pt x="26" y="59"/>
                    <a:pt x="26" y="59"/>
                  </a:cubicBezTo>
                  <a:cubicBezTo>
                    <a:pt x="26" y="70"/>
                    <a:pt x="26" y="70"/>
                    <a:pt x="26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26" y="93"/>
                    <a:pt x="26" y="93"/>
                    <a:pt x="26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106"/>
                    <a:pt x="0" y="106"/>
                    <a:pt x="0" y="106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6" y="117"/>
                    <a:pt x="26" y="117"/>
                    <a:pt x="26" y="117"/>
                  </a:cubicBezTo>
                  <a:cubicBezTo>
                    <a:pt x="0" y="117"/>
                    <a:pt x="0" y="117"/>
                    <a:pt x="0" y="117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26" y="129"/>
                    <a:pt x="26" y="129"/>
                    <a:pt x="26" y="129"/>
                  </a:cubicBezTo>
                  <a:cubicBezTo>
                    <a:pt x="26" y="131"/>
                    <a:pt x="26" y="131"/>
                    <a:pt x="26" y="131"/>
                  </a:cubicBezTo>
                  <a:cubicBezTo>
                    <a:pt x="26" y="142"/>
                    <a:pt x="35" y="150"/>
                    <a:pt x="45" y="150"/>
                  </a:cubicBezTo>
                  <a:cubicBezTo>
                    <a:pt x="47" y="150"/>
                    <a:pt x="47" y="150"/>
                    <a:pt x="47" y="150"/>
                  </a:cubicBezTo>
                  <a:cubicBezTo>
                    <a:pt x="47" y="176"/>
                    <a:pt x="47" y="176"/>
                    <a:pt x="47" y="176"/>
                  </a:cubicBezTo>
                  <a:cubicBezTo>
                    <a:pt x="60" y="176"/>
                    <a:pt x="60" y="176"/>
                    <a:pt x="60" y="176"/>
                  </a:cubicBezTo>
                  <a:cubicBezTo>
                    <a:pt x="60" y="150"/>
                    <a:pt x="60" y="150"/>
                    <a:pt x="60" y="150"/>
                  </a:cubicBezTo>
                  <a:cubicBezTo>
                    <a:pt x="70" y="150"/>
                    <a:pt x="70" y="150"/>
                    <a:pt x="70" y="150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83" y="176"/>
                    <a:pt x="83" y="176"/>
                    <a:pt x="83" y="176"/>
                  </a:cubicBezTo>
                  <a:cubicBezTo>
                    <a:pt x="83" y="150"/>
                    <a:pt x="83" y="150"/>
                    <a:pt x="83" y="150"/>
                  </a:cubicBezTo>
                  <a:cubicBezTo>
                    <a:pt x="94" y="150"/>
                    <a:pt x="94" y="150"/>
                    <a:pt x="94" y="150"/>
                  </a:cubicBezTo>
                  <a:cubicBezTo>
                    <a:pt x="94" y="176"/>
                    <a:pt x="94" y="176"/>
                    <a:pt x="94" y="176"/>
                  </a:cubicBezTo>
                  <a:cubicBezTo>
                    <a:pt x="107" y="176"/>
                    <a:pt x="107" y="176"/>
                    <a:pt x="107" y="176"/>
                  </a:cubicBezTo>
                  <a:cubicBezTo>
                    <a:pt x="107" y="150"/>
                    <a:pt x="107" y="150"/>
                    <a:pt x="107" y="150"/>
                  </a:cubicBezTo>
                  <a:cubicBezTo>
                    <a:pt x="117" y="150"/>
                    <a:pt x="117" y="150"/>
                    <a:pt x="117" y="150"/>
                  </a:cubicBezTo>
                  <a:cubicBezTo>
                    <a:pt x="117" y="176"/>
                    <a:pt x="117" y="176"/>
                    <a:pt x="117" y="176"/>
                  </a:cubicBezTo>
                  <a:cubicBezTo>
                    <a:pt x="130" y="176"/>
                    <a:pt x="130" y="176"/>
                    <a:pt x="130" y="176"/>
                  </a:cubicBezTo>
                  <a:cubicBezTo>
                    <a:pt x="130" y="150"/>
                    <a:pt x="130" y="150"/>
                    <a:pt x="130" y="150"/>
                  </a:cubicBezTo>
                  <a:cubicBezTo>
                    <a:pt x="132" y="150"/>
                    <a:pt x="132" y="150"/>
                    <a:pt x="132" y="150"/>
                  </a:cubicBezTo>
                  <a:cubicBezTo>
                    <a:pt x="142" y="150"/>
                    <a:pt x="151" y="142"/>
                    <a:pt x="151" y="131"/>
                  </a:cubicBezTo>
                  <a:cubicBezTo>
                    <a:pt x="151" y="129"/>
                    <a:pt x="151" y="129"/>
                    <a:pt x="151" y="129"/>
                  </a:cubicBezTo>
                  <a:cubicBezTo>
                    <a:pt x="177" y="129"/>
                    <a:pt x="177" y="129"/>
                    <a:pt x="177" y="129"/>
                  </a:cubicBezTo>
                  <a:cubicBezTo>
                    <a:pt x="177" y="117"/>
                    <a:pt x="177" y="117"/>
                    <a:pt x="177" y="117"/>
                  </a:cubicBezTo>
                  <a:cubicBezTo>
                    <a:pt x="151" y="117"/>
                    <a:pt x="151" y="117"/>
                    <a:pt x="151" y="117"/>
                  </a:cubicBezTo>
                  <a:cubicBezTo>
                    <a:pt x="151" y="106"/>
                    <a:pt x="151" y="106"/>
                    <a:pt x="151" y="106"/>
                  </a:cubicBezTo>
                  <a:cubicBezTo>
                    <a:pt x="177" y="106"/>
                    <a:pt x="177" y="106"/>
                    <a:pt x="177" y="106"/>
                  </a:cubicBezTo>
                  <a:cubicBezTo>
                    <a:pt x="177" y="93"/>
                    <a:pt x="177" y="93"/>
                    <a:pt x="177" y="93"/>
                  </a:cubicBezTo>
                  <a:cubicBezTo>
                    <a:pt x="151" y="93"/>
                    <a:pt x="151" y="93"/>
                    <a:pt x="151" y="93"/>
                  </a:cubicBezTo>
                  <a:cubicBezTo>
                    <a:pt x="151" y="83"/>
                    <a:pt x="151" y="83"/>
                    <a:pt x="151" y="83"/>
                  </a:cubicBezTo>
                  <a:cubicBezTo>
                    <a:pt x="177" y="83"/>
                    <a:pt x="177" y="83"/>
                    <a:pt x="177" y="83"/>
                  </a:cubicBezTo>
                  <a:cubicBezTo>
                    <a:pt x="177" y="70"/>
                    <a:pt x="177" y="70"/>
                    <a:pt x="177" y="70"/>
                  </a:cubicBezTo>
                  <a:cubicBezTo>
                    <a:pt x="151" y="70"/>
                    <a:pt x="151" y="70"/>
                    <a:pt x="151" y="70"/>
                  </a:cubicBezTo>
                  <a:cubicBezTo>
                    <a:pt x="151" y="59"/>
                    <a:pt x="151" y="59"/>
                    <a:pt x="151" y="59"/>
                  </a:cubicBezTo>
                  <a:lnTo>
                    <a:pt x="177" y="59"/>
                  </a:lnTo>
                  <a:close/>
                  <a:moveTo>
                    <a:pt x="142" y="131"/>
                  </a:moveTo>
                  <a:cubicBezTo>
                    <a:pt x="142" y="137"/>
                    <a:pt x="137" y="141"/>
                    <a:pt x="132" y="141"/>
                  </a:cubicBezTo>
                  <a:cubicBezTo>
                    <a:pt x="45" y="141"/>
                    <a:pt x="45" y="141"/>
                    <a:pt x="45" y="141"/>
                  </a:cubicBezTo>
                  <a:cubicBezTo>
                    <a:pt x="40" y="141"/>
                    <a:pt x="35" y="137"/>
                    <a:pt x="35" y="131"/>
                  </a:cubicBezTo>
                  <a:cubicBezTo>
                    <a:pt x="35" y="45"/>
                    <a:pt x="35" y="45"/>
                    <a:pt x="35" y="45"/>
                  </a:cubicBezTo>
                  <a:cubicBezTo>
                    <a:pt x="35" y="39"/>
                    <a:pt x="40" y="35"/>
                    <a:pt x="45" y="35"/>
                  </a:cubicBezTo>
                  <a:cubicBezTo>
                    <a:pt x="132" y="35"/>
                    <a:pt x="132" y="35"/>
                    <a:pt x="132" y="35"/>
                  </a:cubicBezTo>
                  <a:cubicBezTo>
                    <a:pt x="137" y="35"/>
                    <a:pt x="142" y="39"/>
                    <a:pt x="142" y="45"/>
                  </a:cubicBezTo>
                  <a:lnTo>
                    <a:pt x="142" y="13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2">
              <a:extLst>
                <a:ext uri="{FF2B5EF4-FFF2-40B4-BE49-F238E27FC236}">
                  <a16:creationId xmlns="" xmlns:a16="http://schemas.microsoft.com/office/drawing/2014/main" id="{91101596-3638-4828-8AEE-07B956D76C26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5" y="2628900"/>
              <a:ext cx="265113" cy="255587"/>
            </a:xfrm>
            <a:custGeom>
              <a:avLst/>
              <a:gdLst>
                <a:gd name="T0" fmla="*/ 73 w 79"/>
                <a:gd name="T1" fmla="*/ 0 h 76"/>
                <a:gd name="T2" fmla="*/ 55 w 79"/>
                <a:gd name="T3" fmla="*/ 0 h 76"/>
                <a:gd name="T4" fmla="*/ 0 w 79"/>
                <a:gd name="T5" fmla="*/ 54 h 76"/>
                <a:gd name="T6" fmla="*/ 0 w 79"/>
                <a:gd name="T7" fmla="*/ 70 h 76"/>
                <a:gd name="T8" fmla="*/ 6 w 79"/>
                <a:gd name="T9" fmla="*/ 76 h 76"/>
                <a:gd name="T10" fmla="*/ 73 w 79"/>
                <a:gd name="T11" fmla="*/ 76 h 76"/>
                <a:gd name="T12" fmla="*/ 79 w 79"/>
                <a:gd name="T13" fmla="*/ 70 h 76"/>
                <a:gd name="T14" fmla="*/ 79 w 79"/>
                <a:gd name="T15" fmla="*/ 5 h 76"/>
                <a:gd name="T16" fmla="*/ 73 w 79"/>
                <a:gd name="T17" fmla="*/ 0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" h="76">
                  <a:moveTo>
                    <a:pt x="73" y="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0" y="54"/>
                    <a:pt x="0" y="54"/>
                    <a:pt x="0" y="54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4"/>
                    <a:pt x="3" y="76"/>
                    <a:pt x="6" y="76"/>
                  </a:cubicBezTo>
                  <a:cubicBezTo>
                    <a:pt x="73" y="76"/>
                    <a:pt x="73" y="76"/>
                    <a:pt x="73" y="76"/>
                  </a:cubicBezTo>
                  <a:cubicBezTo>
                    <a:pt x="76" y="76"/>
                    <a:pt x="79" y="74"/>
                    <a:pt x="79" y="70"/>
                  </a:cubicBezTo>
                  <a:cubicBezTo>
                    <a:pt x="79" y="5"/>
                    <a:pt x="79" y="5"/>
                    <a:pt x="79" y="5"/>
                  </a:cubicBezTo>
                  <a:cubicBezTo>
                    <a:pt x="79" y="2"/>
                    <a:pt x="76" y="0"/>
                    <a:pt x="73" y="0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3">
              <a:extLst>
                <a:ext uri="{FF2B5EF4-FFF2-40B4-BE49-F238E27FC236}">
                  <a16:creationId xmlns="" xmlns:a16="http://schemas.microsoft.com/office/drawing/2014/main" id="{93FFBCA6-2678-4B30-A872-92F75B29C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9794875" y="2628900"/>
              <a:ext cx="138113" cy="138112"/>
            </a:xfrm>
            <a:custGeom>
              <a:avLst/>
              <a:gdLst>
                <a:gd name="T0" fmla="*/ 28 w 41"/>
                <a:gd name="T1" fmla="*/ 0 h 41"/>
                <a:gd name="T2" fmla="*/ 24 w 41"/>
                <a:gd name="T3" fmla="*/ 1 h 41"/>
                <a:gd name="T4" fmla="*/ 2 w 41"/>
                <a:gd name="T5" fmla="*/ 23 h 41"/>
                <a:gd name="T6" fmla="*/ 0 w 41"/>
                <a:gd name="T7" fmla="*/ 27 h 41"/>
                <a:gd name="T8" fmla="*/ 0 w 41"/>
                <a:gd name="T9" fmla="*/ 41 h 41"/>
                <a:gd name="T10" fmla="*/ 41 w 41"/>
                <a:gd name="T11" fmla="*/ 0 h 41"/>
                <a:gd name="T12" fmla="*/ 28 w 41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1" h="41">
                  <a:moveTo>
                    <a:pt x="28" y="0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4"/>
                    <a:pt x="0" y="25"/>
                    <a:pt x="0" y="27"/>
                  </a:cubicBezTo>
                  <a:cubicBezTo>
                    <a:pt x="0" y="41"/>
                    <a:pt x="0" y="41"/>
                    <a:pt x="0" y="41"/>
                  </a:cubicBezTo>
                  <a:cubicBezTo>
                    <a:pt x="41" y="0"/>
                    <a:pt x="41" y="0"/>
                    <a:pt x="41" y="0"/>
                  </a:cubicBezTo>
                  <a:lnTo>
                    <a:pt x="28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多重防护，上网才安心</a:t>
            </a:r>
          </a:p>
        </p:txBody>
      </p:sp>
      <p:sp>
        <p:nvSpPr>
          <p:cNvPr id="7" name="object 7"/>
          <p:cNvSpPr/>
          <p:nvPr/>
        </p:nvSpPr>
        <p:spPr>
          <a:xfrm>
            <a:off x="9138721" y="3667299"/>
            <a:ext cx="2099045" cy="2621623"/>
          </a:xfrm>
          <a:custGeom>
            <a:avLst/>
            <a:gdLst/>
            <a:ahLst/>
            <a:cxnLst/>
            <a:rect l="l" t="t" r="r" b="b"/>
            <a:pathLst>
              <a:path w="1984375" h="2478404">
                <a:moveTo>
                  <a:pt x="991908" y="0"/>
                </a:moveTo>
                <a:lnTo>
                  <a:pt x="941054" y="475"/>
                </a:lnTo>
                <a:lnTo>
                  <a:pt x="890240" y="1745"/>
                </a:lnTo>
                <a:lnTo>
                  <a:pt x="839474" y="3807"/>
                </a:lnTo>
                <a:lnTo>
                  <a:pt x="788766" y="6659"/>
                </a:lnTo>
                <a:lnTo>
                  <a:pt x="738124" y="10300"/>
                </a:lnTo>
                <a:lnTo>
                  <a:pt x="687558" y="14726"/>
                </a:lnTo>
                <a:lnTo>
                  <a:pt x="637076" y="19937"/>
                </a:lnTo>
                <a:lnTo>
                  <a:pt x="586688" y="25931"/>
                </a:lnTo>
                <a:lnTo>
                  <a:pt x="536403" y="32705"/>
                </a:lnTo>
                <a:lnTo>
                  <a:pt x="486230" y="40258"/>
                </a:lnTo>
                <a:lnTo>
                  <a:pt x="436178" y="48588"/>
                </a:lnTo>
                <a:lnTo>
                  <a:pt x="386256" y="57692"/>
                </a:lnTo>
                <a:lnTo>
                  <a:pt x="336473" y="67570"/>
                </a:lnTo>
                <a:lnTo>
                  <a:pt x="286839" y="78218"/>
                </a:lnTo>
                <a:lnTo>
                  <a:pt x="237362" y="89636"/>
                </a:lnTo>
                <a:lnTo>
                  <a:pt x="188051" y="101821"/>
                </a:lnTo>
                <a:lnTo>
                  <a:pt x="138916" y="114772"/>
                </a:lnTo>
                <a:lnTo>
                  <a:pt x="89966" y="128485"/>
                </a:lnTo>
                <a:lnTo>
                  <a:pt x="53449" y="145800"/>
                </a:lnTo>
                <a:lnTo>
                  <a:pt x="25019" y="173093"/>
                </a:lnTo>
                <a:lnTo>
                  <a:pt x="6570" y="207879"/>
                </a:lnTo>
                <a:lnTo>
                  <a:pt x="0" y="247675"/>
                </a:lnTo>
                <a:lnTo>
                  <a:pt x="0" y="1571066"/>
                </a:lnTo>
                <a:lnTo>
                  <a:pt x="2141" y="1622037"/>
                </a:lnTo>
                <a:lnTo>
                  <a:pt x="8378" y="1672184"/>
                </a:lnTo>
                <a:lnTo>
                  <a:pt x="18588" y="1721296"/>
                </a:lnTo>
                <a:lnTo>
                  <a:pt x="32651" y="1769159"/>
                </a:lnTo>
                <a:lnTo>
                  <a:pt x="50443" y="1815562"/>
                </a:lnTo>
                <a:lnTo>
                  <a:pt x="71843" y="1860291"/>
                </a:lnTo>
                <a:lnTo>
                  <a:pt x="96729" y="1903134"/>
                </a:lnTo>
                <a:lnTo>
                  <a:pt x="124979" y="1943880"/>
                </a:lnTo>
                <a:lnTo>
                  <a:pt x="156471" y="1982314"/>
                </a:lnTo>
                <a:lnTo>
                  <a:pt x="191083" y="2018225"/>
                </a:lnTo>
                <a:lnTo>
                  <a:pt x="228693" y="2051401"/>
                </a:lnTo>
                <a:lnTo>
                  <a:pt x="269179" y="2081628"/>
                </a:lnTo>
                <a:lnTo>
                  <a:pt x="312420" y="2108695"/>
                </a:lnTo>
                <a:lnTo>
                  <a:pt x="930300" y="2461856"/>
                </a:lnTo>
                <a:lnTo>
                  <a:pt x="991901" y="2478230"/>
                </a:lnTo>
                <a:lnTo>
                  <a:pt x="1023529" y="2474137"/>
                </a:lnTo>
                <a:lnTo>
                  <a:pt x="1053503" y="2461856"/>
                </a:lnTo>
                <a:lnTo>
                  <a:pt x="1491294" y="2211628"/>
                </a:lnTo>
                <a:lnTo>
                  <a:pt x="991908" y="2211628"/>
                </a:lnTo>
                <a:lnTo>
                  <a:pt x="435394" y="1893785"/>
                </a:lnTo>
                <a:lnTo>
                  <a:pt x="394107" y="1866377"/>
                </a:lnTo>
                <a:lnTo>
                  <a:pt x="357282" y="1834179"/>
                </a:lnTo>
                <a:lnTo>
                  <a:pt x="325239" y="1797739"/>
                </a:lnTo>
                <a:lnTo>
                  <a:pt x="298302" y="1757605"/>
                </a:lnTo>
                <a:lnTo>
                  <a:pt x="276791" y="1714323"/>
                </a:lnTo>
                <a:lnTo>
                  <a:pt x="261027" y="1668441"/>
                </a:lnTo>
                <a:lnTo>
                  <a:pt x="251333" y="1620506"/>
                </a:lnTo>
                <a:lnTo>
                  <a:pt x="248031" y="1571066"/>
                </a:lnTo>
                <a:lnTo>
                  <a:pt x="248031" y="342468"/>
                </a:lnTo>
                <a:lnTo>
                  <a:pt x="297679" y="330250"/>
                </a:lnTo>
                <a:lnTo>
                  <a:pt x="347315" y="318875"/>
                </a:lnTo>
                <a:lnTo>
                  <a:pt x="396941" y="308342"/>
                </a:lnTo>
                <a:lnTo>
                  <a:pt x="446557" y="298652"/>
                </a:lnTo>
                <a:lnTo>
                  <a:pt x="496164" y="289805"/>
                </a:lnTo>
                <a:lnTo>
                  <a:pt x="545852" y="281787"/>
                </a:lnTo>
                <a:lnTo>
                  <a:pt x="595352" y="274638"/>
                </a:lnTo>
                <a:lnTo>
                  <a:pt x="644936" y="268319"/>
                </a:lnTo>
                <a:lnTo>
                  <a:pt x="694515" y="262842"/>
                </a:lnTo>
                <a:lnTo>
                  <a:pt x="744088" y="258207"/>
                </a:lnTo>
                <a:lnTo>
                  <a:pt x="793657" y="254416"/>
                </a:lnTo>
                <a:lnTo>
                  <a:pt x="843222" y="251467"/>
                </a:lnTo>
                <a:lnTo>
                  <a:pt x="892786" y="249360"/>
                </a:lnTo>
                <a:lnTo>
                  <a:pt x="942347" y="248096"/>
                </a:lnTo>
                <a:lnTo>
                  <a:pt x="1981639" y="247675"/>
                </a:lnTo>
                <a:lnTo>
                  <a:pt x="1982822" y="232775"/>
                </a:lnTo>
                <a:lnTo>
                  <a:pt x="1968109" y="187558"/>
                </a:lnTo>
                <a:lnTo>
                  <a:pt x="1937532" y="151139"/>
                </a:lnTo>
                <a:lnTo>
                  <a:pt x="1893836" y="128485"/>
                </a:lnTo>
                <a:lnTo>
                  <a:pt x="1843777" y="114630"/>
                </a:lnTo>
                <a:lnTo>
                  <a:pt x="1793710" y="101562"/>
                </a:lnTo>
                <a:lnTo>
                  <a:pt x="1743634" y="89282"/>
                </a:lnTo>
                <a:lnTo>
                  <a:pt x="1693552" y="77790"/>
                </a:lnTo>
                <a:lnTo>
                  <a:pt x="1643463" y="67088"/>
                </a:lnTo>
                <a:lnTo>
                  <a:pt x="1593367" y="57176"/>
                </a:lnTo>
                <a:lnTo>
                  <a:pt x="1543266" y="48054"/>
                </a:lnTo>
                <a:lnTo>
                  <a:pt x="1493160" y="39722"/>
                </a:lnTo>
                <a:lnTo>
                  <a:pt x="1443048" y="32181"/>
                </a:lnTo>
                <a:lnTo>
                  <a:pt x="1392932" y="25432"/>
                </a:lnTo>
                <a:lnTo>
                  <a:pt x="1342813" y="19476"/>
                </a:lnTo>
                <a:lnTo>
                  <a:pt x="1292690" y="14311"/>
                </a:lnTo>
                <a:lnTo>
                  <a:pt x="1242564" y="9940"/>
                </a:lnTo>
                <a:lnTo>
                  <a:pt x="1192435" y="6363"/>
                </a:lnTo>
                <a:lnTo>
                  <a:pt x="1142305" y="3580"/>
                </a:lnTo>
                <a:lnTo>
                  <a:pt x="1092173" y="1591"/>
                </a:lnTo>
                <a:lnTo>
                  <a:pt x="1042041" y="397"/>
                </a:lnTo>
                <a:lnTo>
                  <a:pt x="991908" y="0"/>
                </a:lnTo>
                <a:close/>
              </a:path>
              <a:path w="1984375" h="2478404">
                <a:moveTo>
                  <a:pt x="1983803" y="918667"/>
                </a:moveTo>
                <a:lnTo>
                  <a:pt x="1735772" y="918667"/>
                </a:lnTo>
                <a:lnTo>
                  <a:pt x="1735772" y="1571066"/>
                </a:lnTo>
                <a:lnTo>
                  <a:pt x="1732469" y="1620506"/>
                </a:lnTo>
                <a:lnTo>
                  <a:pt x="1722775" y="1668441"/>
                </a:lnTo>
                <a:lnTo>
                  <a:pt x="1707012" y="1714323"/>
                </a:lnTo>
                <a:lnTo>
                  <a:pt x="1685501" y="1757605"/>
                </a:lnTo>
                <a:lnTo>
                  <a:pt x="1658563" y="1797739"/>
                </a:lnTo>
                <a:lnTo>
                  <a:pt x="1626521" y="1834179"/>
                </a:lnTo>
                <a:lnTo>
                  <a:pt x="1589696" y="1866377"/>
                </a:lnTo>
                <a:lnTo>
                  <a:pt x="1548409" y="1893785"/>
                </a:lnTo>
                <a:lnTo>
                  <a:pt x="991908" y="2211628"/>
                </a:lnTo>
                <a:lnTo>
                  <a:pt x="1491294" y="2211628"/>
                </a:lnTo>
                <a:lnTo>
                  <a:pt x="1671383" y="2108695"/>
                </a:lnTo>
                <a:lnTo>
                  <a:pt x="1714579" y="2081628"/>
                </a:lnTo>
                <a:lnTo>
                  <a:pt x="1755034" y="2051401"/>
                </a:lnTo>
                <a:lnTo>
                  <a:pt x="1792626" y="2018225"/>
                </a:lnTo>
                <a:lnTo>
                  <a:pt x="1827231" y="1982314"/>
                </a:lnTo>
                <a:lnTo>
                  <a:pt x="1858724" y="1943880"/>
                </a:lnTo>
                <a:lnTo>
                  <a:pt x="1886982" y="1903134"/>
                </a:lnTo>
                <a:lnTo>
                  <a:pt x="1911881" y="1860291"/>
                </a:lnTo>
                <a:lnTo>
                  <a:pt x="1933297" y="1815562"/>
                </a:lnTo>
                <a:lnTo>
                  <a:pt x="1951107" y="1769159"/>
                </a:lnTo>
                <a:lnTo>
                  <a:pt x="1965186" y="1721296"/>
                </a:lnTo>
                <a:lnTo>
                  <a:pt x="1975411" y="1672184"/>
                </a:lnTo>
                <a:lnTo>
                  <a:pt x="1981658" y="1622037"/>
                </a:lnTo>
                <a:lnTo>
                  <a:pt x="1983803" y="1571066"/>
                </a:lnTo>
                <a:lnTo>
                  <a:pt x="1983803" y="918667"/>
                </a:lnTo>
                <a:close/>
              </a:path>
              <a:path w="1984375" h="2478404">
                <a:moveTo>
                  <a:pt x="620401" y="992692"/>
                </a:moveTo>
                <a:lnTo>
                  <a:pt x="574264" y="1001979"/>
                </a:lnTo>
                <a:lnTo>
                  <a:pt x="533730" y="1029017"/>
                </a:lnTo>
                <a:lnTo>
                  <a:pt x="506805" y="1069505"/>
                </a:lnTo>
                <a:lnTo>
                  <a:pt x="497551" y="1115569"/>
                </a:lnTo>
                <a:lnTo>
                  <a:pt x="506037" y="1161807"/>
                </a:lnTo>
                <a:lnTo>
                  <a:pt x="532333" y="1202816"/>
                </a:lnTo>
                <a:lnTo>
                  <a:pt x="904265" y="1574558"/>
                </a:lnTo>
                <a:lnTo>
                  <a:pt x="945249" y="1601740"/>
                </a:lnTo>
                <a:lnTo>
                  <a:pt x="991901" y="1610801"/>
                </a:lnTo>
                <a:lnTo>
                  <a:pt x="1038553" y="1601740"/>
                </a:lnTo>
                <a:lnTo>
                  <a:pt x="1079538" y="1574558"/>
                </a:lnTo>
                <a:lnTo>
                  <a:pt x="1342451" y="1311782"/>
                </a:lnTo>
                <a:lnTo>
                  <a:pt x="991908" y="1311783"/>
                </a:lnTo>
                <a:lnTo>
                  <a:pt x="707605" y="1027633"/>
                </a:lnTo>
                <a:lnTo>
                  <a:pt x="666671" y="1001221"/>
                </a:lnTo>
                <a:lnTo>
                  <a:pt x="620401" y="992692"/>
                </a:lnTo>
                <a:close/>
              </a:path>
              <a:path w="1984375" h="2478404">
                <a:moveTo>
                  <a:pt x="1848171" y="495744"/>
                </a:moveTo>
                <a:lnTo>
                  <a:pt x="1808354" y="506304"/>
                </a:lnTo>
                <a:lnTo>
                  <a:pt x="1772031" y="531825"/>
                </a:lnTo>
                <a:lnTo>
                  <a:pt x="991908" y="1311783"/>
                </a:lnTo>
                <a:lnTo>
                  <a:pt x="1342451" y="1311782"/>
                </a:lnTo>
                <a:lnTo>
                  <a:pt x="1735772" y="918667"/>
                </a:lnTo>
                <a:lnTo>
                  <a:pt x="1983803" y="918667"/>
                </a:lnTo>
                <a:lnTo>
                  <a:pt x="1983803" y="619417"/>
                </a:lnTo>
                <a:lnTo>
                  <a:pt x="1976171" y="575718"/>
                </a:lnTo>
                <a:lnTo>
                  <a:pt x="1955482" y="540132"/>
                </a:lnTo>
                <a:lnTo>
                  <a:pt x="1925045" y="514028"/>
                </a:lnTo>
                <a:lnTo>
                  <a:pt x="1888172" y="498775"/>
                </a:lnTo>
                <a:lnTo>
                  <a:pt x="1848171" y="495744"/>
                </a:lnTo>
                <a:close/>
              </a:path>
              <a:path w="1984375" h="2478404">
                <a:moveTo>
                  <a:pt x="1981639" y="247675"/>
                </a:moveTo>
                <a:lnTo>
                  <a:pt x="991908" y="247675"/>
                </a:lnTo>
                <a:lnTo>
                  <a:pt x="1041688" y="248208"/>
                </a:lnTo>
                <a:lnTo>
                  <a:pt x="1091426" y="249559"/>
                </a:lnTo>
                <a:lnTo>
                  <a:pt x="1141110" y="251727"/>
                </a:lnTo>
                <a:lnTo>
                  <a:pt x="1190732" y="254710"/>
                </a:lnTo>
                <a:lnTo>
                  <a:pt x="1240282" y="258506"/>
                </a:lnTo>
                <a:lnTo>
                  <a:pt x="1289750" y="263113"/>
                </a:lnTo>
                <a:lnTo>
                  <a:pt x="1339127" y="268530"/>
                </a:lnTo>
                <a:lnTo>
                  <a:pt x="1388402" y="274756"/>
                </a:lnTo>
                <a:lnTo>
                  <a:pt x="1437648" y="281800"/>
                </a:lnTo>
                <a:lnTo>
                  <a:pt x="1486610" y="289624"/>
                </a:lnTo>
                <a:lnTo>
                  <a:pt x="1535523" y="298263"/>
                </a:lnTo>
                <a:lnTo>
                  <a:pt x="1584297" y="307703"/>
                </a:lnTo>
                <a:lnTo>
                  <a:pt x="1632920" y="317943"/>
                </a:lnTo>
                <a:lnTo>
                  <a:pt x="1681385" y="328981"/>
                </a:lnTo>
                <a:lnTo>
                  <a:pt x="1729681" y="340815"/>
                </a:lnTo>
                <a:lnTo>
                  <a:pt x="1777798" y="353443"/>
                </a:lnTo>
                <a:lnTo>
                  <a:pt x="1825726" y="366864"/>
                </a:lnTo>
                <a:lnTo>
                  <a:pt x="1874769" y="370758"/>
                </a:lnTo>
                <a:lnTo>
                  <a:pt x="1919933" y="356054"/>
                </a:lnTo>
                <a:lnTo>
                  <a:pt x="1956294" y="325495"/>
                </a:lnTo>
                <a:lnTo>
                  <a:pt x="1978926" y="281825"/>
                </a:lnTo>
                <a:lnTo>
                  <a:pt x="1981639" y="247675"/>
                </a:lnTo>
                <a:close/>
              </a:path>
            </a:pathLst>
          </a:custGeom>
          <a:solidFill>
            <a:srgbClr val="31E7FF">
              <a:alpha val="19999"/>
            </a:srgbClr>
          </a:solid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8" name="object 8"/>
          <p:cNvSpPr/>
          <p:nvPr/>
        </p:nvSpPr>
        <p:spPr>
          <a:xfrm>
            <a:off x="7573212" y="2594067"/>
            <a:ext cx="4616556" cy="4260557"/>
          </a:xfrm>
          <a:custGeom>
            <a:avLst/>
            <a:gdLst/>
            <a:ahLst/>
            <a:cxnLst/>
            <a:rect l="l" t="t" r="r" b="b"/>
            <a:pathLst>
              <a:path w="4364355" h="4027804">
                <a:moveTo>
                  <a:pt x="253861" y="4027642"/>
                </a:moveTo>
                <a:lnTo>
                  <a:pt x="237545" y="3991138"/>
                </a:lnTo>
                <a:lnTo>
                  <a:pt x="219539" y="3949041"/>
                </a:lnTo>
                <a:lnTo>
                  <a:pt x="202192" y="3906599"/>
                </a:lnTo>
                <a:lnTo>
                  <a:pt x="185511" y="3863820"/>
                </a:lnTo>
                <a:lnTo>
                  <a:pt x="169502" y="3820708"/>
                </a:lnTo>
                <a:lnTo>
                  <a:pt x="154172" y="3777272"/>
                </a:lnTo>
                <a:lnTo>
                  <a:pt x="139527" y="3733517"/>
                </a:lnTo>
                <a:lnTo>
                  <a:pt x="125574" y="3689450"/>
                </a:lnTo>
                <a:lnTo>
                  <a:pt x="112318" y="3645078"/>
                </a:lnTo>
                <a:lnTo>
                  <a:pt x="99767" y="3600405"/>
                </a:lnTo>
                <a:lnTo>
                  <a:pt x="87927" y="3555440"/>
                </a:lnTo>
                <a:lnTo>
                  <a:pt x="76804" y="3510189"/>
                </a:lnTo>
                <a:lnTo>
                  <a:pt x="66405" y="3464657"/>
                </a:lnTo>
                <a:lnTo>
                  <a:pt x="56736" y="3418852"/>
                </a:lnTo>
                <a:lnTo>
                  <a:pt x="47804" y="3372779"/>
                </a:lnTo>
                <a:lnTo>
                  <a:pt x="39614" y="3326446"/>
                </a:lnTo>
                <a:lnTo>
                  <a:pt x="32174" y="3279858"/>
                </a:lnTo>
                <a:lnTo>
                  <a:pt x="25490" y="3233022"/>
                </a:lnTo>
                <a:lnTo>
                  <a:pt x="19568" y="3185945"/>
                </a:lnTo>
                <a:lnTo>
                  <a:pt x="14415" y="3138633"/>
                </a:lnTo>
                <a:lnTo>
                  <a:pt x="10037" y="3091092"/>
                </a:lnTo>
                <a:lnTo>
                  <a:pt x="6441" y="3043330"/>
                </a:lnTo>
                <a:lnTo>
                  <a:pt x="3632" y="2995351"/>
                </a:lnTo>
                <a:lnTo>
                  <a:pt x="1618" y="2947163"/>
                </a:lnTo>
                <a:lnTo>
                  <a:pt x="405" y="2898772"/>
                </a:lnTo>
                <a:lnTo>
                  <a:pt x="0" y="2850184"/>
                </a:lnTo>
                <a:lnTo>
                  <a:pt x="405" y="2801596"/>
                </a:lnTo>
                <a:lnTo>
                  <a:pt x="1618" y="2753205"/>
                </a:lnTo>
                <a:lnTo>
                  <a:pt x="3632" y="2705017"/>
                </a:lnTo>
                <a:lnTo>
                  <a:pt x="6441" y="2657038"/>
                </a:lnTo>
                <a:lnTo>
                  <a:pt x="10037" y="2609274"/>
                </a:lnTo>
                <a:lnTo>
                  <a:pt x="14415" y="2561733"/>
                </a:lnTo>
                <a:lnTo>
                  <a:pt x="19568" y="2514421"/>
                </a:lnTo>
                <a:lnTo>
                  <a:pt x="25490" y="2467343"/>
                </a:lnTo>
                <a:lnTo>
                  <a:pt x="32174" y="2420507"/>
                </a:lnTo>
                <a:lnTo>
                  <a:pt x="39614" y="2373919"/>
                </a:lnTo>
                <a:lnTo>
                  <a:pt x="47804" y="2327586"/>
                </a:lnTo>
                <a:lnTo>
                  <a:pt x="56736" y="2281513"/>
                </a:lnTo>
                <a:lnTo>
                  <a:pt x="66405" y="2235707"/>
                </a:lnTo>
                <a:lnTo>
                  <a:pt x="76804" y="2190175"/>
                </a:lnTo>
                <a:lnTo>
                  <a:pt x="87927" y="2144923"/>
                </a:lnTo>
                <a:lnTo>
                  <a:pt x="99767" y="2099958"/>
                </a:lnTo>
                <a:lnTo>
                  <a:pt x="112318" y="2055286"/>
                </a:lnTo>
                <a:lnTo>
                  <a:pt x="125574" y="2010912"/>
                </a:lnTo>
                <a:lnTo>
                  <a:pt x="139527" y="1966845"/>
                </a:lnTo>
                <a:lnTo>
                  <a:pt x="154172" y="1923090"/>
                </a:lnTo>
                <a:lnTo>
                  <a:pt x="169502" y="1879654"/>
                </a:lnTo>
                <a:lnTo>
                  <a:pt x="185511" y="1836542"/>
                </a:lnTo>
                <a:lnTo>
                  <a:pt x="202192" y="1793762"/>
                </a:lnTo>
                <a:lnTo>
                  <a:pt x="219539" y="1751320"/>
                </a:lnTo>
                <a:lnTo>
                  <a:pt x="237545" y="1709223"/>
                </a:lnTo>
                <a:lnTo>
                  <a:pt x="256205" y="1667476"/>
                </a:lnTo>
                <a:lnTo>
                  <a:pt x="275511" y="1626087"/>
                </a:lnTo>
                <a:lnTo>
                  <a:pt x="295457" y="1585061"/>
                </a:lnTo>
                <a:lnTo>
                  <a:pt x="316037" y="1544405"/>
                </a:lnTo>
                <a:lnTo>
                  <a:pt x="337244" y="1504126"/>
                </a:lnTo>
                <a:lnTo>
                  <a:pt x="359071" y="1464229"/>
                </a:lnTo>
                <a:lnTo>
                  <a:pt x="381514" y="1424723"/>
                </a:lnTo>
                <a:lnTo>
                  <a:pt x="404564" y="1385611"/>
                </a:lnTo>
                <a:lnTo>
                  <a:pt x="428216" y="1346903"/>
                </a:lnTo>
                <a:lnTo>
                  <a:pt x="452463" y="1308602"/>
                </a:lnTo>
                <a:lnTo>
                  <a:pt x="477298" y="1270717"/>
                </a:lnTo>
                <a:lnTo>
                  <a:pt x="502716" y="1233254"/>
                </a:lnTo>
                <a:lnTo>
                  <a:pt x="528710" y="1196218"/>
                </a:lnTo>
                <a:lnTo>
                  <a:pt x="555273" y="1159617"/>
                </a:lnTo>
                <a:lnTo>
                  <a:pt x="582399" y="1123456"/>
                </a:lnTo>
                <a:lnTo>
                  <a:pt x="610082" y="1087743"/>
                </a:lnTo>
                <a:lnTo>
                  <a:pt x="638315" y="1052484"/>
                </a:lnTo>
                <a:lnTo>
                  <a:pt x="667091" y="1017684"/>
                </a:lnTo>
                <a:lnTo>
                  <a:pt x="696405" y="983351"/>
                </a:lnTo>
                <a:lnTo>
                  <a:pt x="726249" y="949491"/>
                </a:lnTo>
                <a:lnTo>
                  <a:pt x="756618" y="916111"/>
                </a:lnTo>
                <a:lnTo>
                  <a:pt x="787505" y="883216"/>
                </a:lnTo>
                <a:lnTo>
                  <a:pt x="818904" y="850814"/>
                </a:lnTo>
                <a:lnTo>
                  <a:pt x="850807" y="818910"/>
                </a:lnTo>
                <a:lnTo>
                  <a:pt x="883210" y="787511"/>
                </a:lnTo>
                <a:lnTo>
                  <a:pt x="916104" y="756624"/>
                </a:lnTo>
                <a:lnTo>
                  <a:pt x="949484" y="726255"/>
                </a:lnTo>
                <a:lnTo>
                  <a:pt x="983344" y="696410"/>
                </a:lnTo>
                <a:lnTo>
                  <a:pt x="1017677" y="667096"/>
                </a:lnTo>
                <a:lnTo>
                  <a:pt x="1052476" y="638320"/>
                </a:lnTo>
                <a:lnTo>
                  <a:pt x="1087735" y="610087"/>
                </a:lnTo>
                <a:lnTo>
                  <a:pt x="1123448" y="582404"/>
                </a:lnTo>
                <a:lnTo>
                  <a:pt x="1159609" y="555278"/>
                </a:lnTo>
                <a:lnTo>
                  <a:pt x="1196210" y="528714"/>
                </a:lnTo>
                <a:lnTo>
                  <a:pt x="1233245" y="502720"/>
                </a:lnTo>
                <a:lnTo>
                  <a:pt x="1270708" y="477302"/>
                </a:lnTo>
                <a:lnTo>
                  <a:pt x="1308593" y="452466"/>
                </a:lnTo>
                <a:lnTo>
                  <a:pt x="1346893" y="428219"/>
                </a:lnTo>
                <a:lnTo>
                  <a:pt x="1385602" y="404567"/>
                </a:lnTo>
                <a:lnTo>
                  <a:pt x="1424713" y="381517"/>
                </a:lnTo>
                <a:lnTo>
                  <a:pt x="1464220" y="359074"/>
                </a:lnTo>
                <a:lnTo>
                  <a:pt x="1504116" y="337246"/>
                </a:lnTo>
                <a:lnTo>
                  <a:pt x="1544395" y="316039"/>
                </a:lnTo>
                <a:lnTo>
                  <a:pt x="1585051" y="295459"/>
                </a:lnTo>
                <a:lnTo>
                  <a:pt x="1626076" y="275513"/>
                </a:lnTo>
                <a:lnTo>
                  <a:pt x="1667466" y="256207"/>
                </a:lnTo>
                <a:lnTo>
                  <a:pt x="1709212" y="237548"/>
                </a:lnTo>
                <a:lnTo>
                  <a:pt x="1751310" y="219541"/>
                </a:lnTo>
                <a:lnTo>
                  <a:pt x="1793751" y="202194"/>
                </a:lnTo>
                <a:lnTo>
                  <a:pt x="1836531" y="185513"/>
                </a:lnTo>
                <a:lnTo>
                  <a:pt x="1879642" y="169504"/>
                </a:lnTo>
                <a:lnTo>
                  <a:pt x="1923079" y="154173"/>
                </a:lnTo>
                <a:lnTo>
                  <a:pt x="1966834" y="139528"/>
                </a:lnTo>
                <a:lnTo>
                  <a:pt x="2010901" y="125575"/>
                </a:lnTo>
                <a:lnTo>
                  <a:pt x="2055274" y="112319"/>
                </a:lnTo>
                <a:lnTo>
                  <a:pt x="2099946" y="99768"/>
                </a:lnTo>
                <a:lnTo>
                  <a:pt x="2144912" y="87928"/>
                </a:lnTo>
                <a:lnTo>
                  <a:pt x="2190163" y="76805"/>
                </a:lnTo>
                <a:lnTo>
                  <a:pt x="2235695" y="66406"/>
                </a:lnTo>
                <a:lnTo>
                  <a:pt x="2281501" y="56737"/>
                </a:lnTo>
                <a:lnTo>
                  <a:pt x="2327574" y="47804"/>
                </a:lnTo>
                <a:lnTo>
                  <a:pt x="2373907" y="39615"/>
                </a:lnTo>
                <a:lnTo>
                  <a:pt x="2420495" y="32175"/>
                </a:lnTo>
                <a:lnTo>
                  <a:pt x="2467331" y="25490"/>
                </a:lnTo>
                <a:lnTo>
                  <a:pt x="2514408" y="19568"/>
                </a:lnTo>
                <a:lnTo>
                  <a:pt x="2561721" y="14415"/>
                </a:lnTo>
                <a:lnTo>
                  <a:pt x="2609262" y="10037"/>
                </a:lnTo>
                <a:lnTo>
                  <a:pt x="2657025" y="6441"/>
                </a:lnTo>
                <a:lnTo>
                  <a:pt x="2705004" y="3632"/>
                </a:lnTo>
                <a:lnTo>
                  <a:pt x="2753192" y="1618"/>
                </a:lnTo>
                <a:lnTo>
                  <a:pt x="2801584" y="405"/>
                </a:lnTo>
                <a:lnTo>
                  <a:pt x="2850172" y="0"/>
                </a:lnTo>
                <a:lnTo>
                  <a:pt x="2898759" y="405"/>
                </a:lnTo>
                <a:lnTo>
                  <a:pt x="2947150" y="1618"/>
                </a:lnTo>
                <a:lnTo>
                  <a:pt x="2995338" y="3632"/>
                </a:lnTo>
                <a:lnTo>
                  <a:pt x="3043317" y="6441"/>
                </a:lnTo>
                <a:lnTo>
                  <a:pt x="3091080" y="10037"/>
                </a:lnTo>
                <a:lnTo>
                  <a:pt x="3138621" y="14415"/>
                </a:lnTo>
                <a:lnTo>
                  <a:pt x="3185933" y="19568"/>
                </a:lnTo>
                <a:lnTo>
                  <a:pt x="3233010" y="25490"/>
                </a:lnTo>
                <a:lnTo>
                  <a:pt x="3279845" y="32175"/>
                </a:lnTo>
                <a:lnTo>
                  <a:pt x="3326433" y="39615"/>
                </a:lnTo>
                <a:lnTo>
                  <a:pt x="3372766" y="47804"/>
                </a:lnTo>
                <a:lnTo>
                  <a:pt x="3418839" y="56737"/>
                </a:lnTo>
                <a:lnTo>
                  <a:pt x="3464644" y="66406"/>
                </a:lnTo>
                <a:lnTo>
                  <a:pt x="3510176" y="76805"/>
                </a:lnTo>
                <a:lnTo>
                  <a:pt x="3555427" y="87928"/>
                </a:lnTo>
                <a:lnTo>
                  <a:pt x="3600393" y="99768"/>
                </a:lnTo>
                <a:lnTo>
                  <a:pt x="3645065" y="112319"/>
                </a:lnTo>
                <a:lnTo>
                  <a:pt x="3689438" y="125575"/>
                </a:lnTo>
                <a:lnTo>
                  <a:pt x="3733505" y="139528"/>
                </a:lnTo>
                <a:lnTo>
                  <a:pt x="3777260" y="154173"/>
                </a:lnTo>
                <a:lnTo>
                  <a:pt x="3820696" y="169504"/>
                </a:lnTo>
                <a:lnTo>
                  <a:pt x="3863807" y="185513"/>
                </a:lnTo>
                <a:lnTo>
                  <a:pt x="3906587" y="202194"/>
                </a:lnTo>
                <a:lnTo>
                  <a:pt x="3949028" y="219541"/>
                </a:lnTo>
                <a:lnTo>
                  <a:pt x="3991126" y="237548"/>
                </a:lnTo>
                <a:lnTo>
                  <a:pt x="4032872" y="256207"/>
                </a:lnTo>
                <a:lnTo>
                  <a:pt x="4074261" y="275513"/>
                </a:lnTo>
                <a:lnTo>
                  <a:pt x="4115287" y="295459"/>
                </a:lnTo>
                <a:lnTo>
                  <a:pt x="4155943" y="316039"/>
                </a:lnTo>
                <a:lnTo>
                  <a:pt x="4196222" y="337246"/>
                </a:lnTo>
                <a:lnTo>
                  <a:pt x="4236118" y="359074"/>
                </a:lnTo>
                <a:lnTo>
                  <a:pt x="4275624" y="381517"/>
                </a:lnTo>
                <a:lnTo>
                  <a:pt x="4314735" y="404567"/>
                </a:lnTo>
                <a:lnTo>
                  <a:pt x="4353444" y="428219"/>
                </a:lnTo>
                <a:lnTo>
                  <a:pt x="4364029" y="434921"/>
                </a:lnTo>
              </a:path>
            </a:pathLst>
          </a:custGeom>
          <a:ln w="635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9" name="object 9"/>
          <p:cNvSpPr/>
          <p:nvPr/>
        </p:nvSpPr>
        <p:spPr>
          <a:xfrm>
            <a:off x="812584" y="1819392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0" y="0"/>
                </a:moveTo>
                <a:lnTo>
                  <a:pt x="309584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0" name="object 10"/>
          <p:cNvSpPr/>
          <p:nvPr/>
        </p:nvSpPr>
        <p:spPr>
          <a:xfrm>
            <a:off x="812580" y="2807201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309584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1" name="object 11"/>
          <p:cNvSpPr txBox="1"/>
          <p:nvPr/>
        </p:nvSpPr>
        <p:spPr>
          <a:xfrm>
            <a:off x="1490735" y="1910179"/>
            <a:ext cx="2469820" cy="714287"/>
          </a:xfrm>
          <a:prstGeom prst="rect">
            <a:avLst/>
          </a:prstGeom>
        </p:spPr>
        <p:txBody>
          <a:bodyPr vert="horz" wrap="square" lIns="0" tIns="71871" rIns="0" bIns="0" rtlCol="0">
            <a:spAutoFit/>
          </a:bodyPr>
          <a:lstStyle/>
          <a:p>
            <a:pPr marL="13434">
              <a:spcBef>
                <a:spcPts val="566"/>
              </a:spcBef>
            </a:pPr>
            <a:r>
              <a:rPr sz="1481" b="1" spc="-11" dirty="0">
                <a:solidFill>
                  <a:srgbClr val="FFFFFF"/>
                </a:solidFill>
                <a:latin typeface="微软雅黑"/>
                <a:cs typeface="微软雅黑"/>
              </a:rPr>
              <a:t>防蹭网</a:t>
            </a:r>
            <a:endParaRPr sz="1481" dirty="0">
              <a:latin typeface="微软雅黑"/>
              <a:cs typeface="微软雅黑"/>
            </a:endParaRPr>
          </a:p>
          <a:p>
            <a:pPr marL="13434" marR="5374">
              <a:lnSpc>
                <a:spcPts val="1682"/>
              </a:lnSpc>
              <a:spcBef>
                <a:spcPts val="37"/>
              </a:spcBef>
            </a:pPr>
            <a:r>
              <a:rPr lang="zh-CN" altLang="en-US" sz="1200" spc="5" dirty="0">
                <a:solidFill>
                  <a:srgbClr val="FFFFFF"/>
                </a:solidFill>
                <a:latin typeface="微软雅黑"/>
                <a:cs typeface="微软雅黑"/>
              </a:rPr>
              <a:t>防蹭网功能有效防止陌生人通过专业破解</a:t>
            </a:r>
            <a:r>
              <a:rPr lang="zh-CN" altLang="en-US" sz="1200" spc="-11" dirty="0">
                <a:solidFill>
                  <a:srgbClr val="FFFFFF"/>
                </a:solidFill>
                <a:latin typeface="微软雅黑"/>
                <a:cs typeface="微软雅黑"/>
              </a:rPr>
              <a:t>软件侵袭家庭网络安全</a:t>
            </a:r>
            <a:r>
              <a:rPr sz="1200" spc="-11" dirty="0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1200" dirty="0">
              <a:latin typeface="微软雅黑"/>
              <a:cs typeface="微软雅黑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12584" y="2993519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0" y="0"/>
                </a:moveTo>
                <a:lnTo>
                  <a:pt x="309584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3" name="object 13"/>
          <p:cNvSpPr/>
          <p:nvPr/>
        </p:nvSpPr>
        <p:spPr>
          <a:xfrm>
            <a:off x="812580" y="3981329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309584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4" name="object 14"/>
          <p:cNvSpPr txBox="1"/>
          <p:nvPr/>
        </p:nvSpPr>
        <p:spPr>
          <a:xfrm>
            <a:off x="1490735" y="3084277"/>
            <a:ext cx="2469820" cy="714287"/>
          </a:xfrm>
          <a:prstGeom prst="rect">
            <a:avLst/>
          </a:prstGeom>
        </p:spPr>
        <p:txBody>
          <a:bodyPr vert="horz" wrap="square" lIns="0" tIns="71871" rIns="0" bIns="0" rtlCol="0">
            <a:spAutoFit/>
          </a:bodyPr>
          <a:lstStyle/>
          <a:p>
            <a:pPr marL="13434">
              <a:spcBef>
                <a:spcPts val="566"/>
              </a:spcBef>
            </a:pPr>
            <a:r>
              <a:rPr sz="1481" b="1" spc="-11" dirty="0">
                <a:solidFill>
                  <a:srgbClr val="FFFFFF"/>
                </a:solidFill>
                <a:latin typeface="微软雅黑"/>
                <a:cs typeface="微软雅黑"/>
              </a:rPr>
              <a:t>无线IDS</a:t>
            </a:r>
            <a:endParaRPr sz="1481" dirty="0">
              <a:latin typeface="微软雅黑"/>
              <a:cs typeface="微软雅黑"/>
            </a:endParaRPr>
          </a:p>
          <a:p>
            <a:pPr marL="13434" marR="5374">
              <a:lnSpc>
                <a:spcPts val="1682"/>
              </a:lnSpc>
              <a:spcBef>
                <a:spcPts val="37"/>
              </a:spcBef>
            </a:pPr>
            <a:r>
              <a:rPr lang="zh-CN" altLang="en-US" sz="1200" spc="5" dirty="0">
                <a:solidFill>
                  <a:srgbClr val="FFFFFF"/>
                </a:solidFill>
                <a:latin typeface="微软雅黑"/>
                <a:cs typeface="微软雅黑"/>
              </a:rPr>
              <a:t>入侵检测防止外来攻击，增加无线安全性</a:t>
            </a:r>
            <a:r>
              <a:rPr lang="zh-CN" altLang="en-US" sz="1200" spc="-11" dirty="0">
                <a:solidFill>
                  <a:srgbClr val="FFFFFF"/>
                </a:solidFill>
                <a:latin typeface="微软雅黑"/>
                <a:cs typeface="微软雅黑"/>
              </a:rPr>
              <a:t>和稳定性。</a:t>
            </a:r>
            <a:endParaRPr lang="zh-CN" altLang="en-US" sz="1200" dirty="0">
              <a:latin typeface="微软雅黑"/>
              <a:cs typeface="微软雅黑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325350" y="1819392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0" y="0"/>
                </a:moveTo>
                <a:lnTo>
                  <a:pt x="3095828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6" name="object 16"/>
          <p:cNvSpPr/>
          <p:nvPr/>
        </p:nvSpPr>
        <p:spPr>
          <a:xfrm>
            <a:off x="4325351" y="2807201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30958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7" name="object 17"/>
          <p:cNvSpPr txBox="1"/>
          <p:nvPr/>
        </p:nvSpPr>
        <p:spPr>
          <a:xfrm>
            <a:off x="5003493" y="1910179"/>
            <a:ext cx="2469820" cy="714287"/>
          </a:xfrm>
          <a:prstGeom prst="rect">
            <a:avLst/>
          </a:prstGeom>
        </p:spPr>
        <p:txBody>
          <a:bodyPr vert="horz" wrap="square" lIns="0" tIns="71871" rIns="0" bIns="0" rtlCol="0">
            <a:spAutoFit/>
          </a:bodyPr>
          <a:lstStyle/>
          <a:p>
            <a:pPr marL="13434">
              <a:spcBef>
                <a:spcPts val="566"/>
              </a:spcBef>
            </a:pPr>
            <a:r>
              <a:rPr sz="1481" b="1" spc="-11" dirty="0">
                <a:solidFill>
                  <a:srgbClr val="FFFFFF"/>
                </a:solidFill>
                <a:latin typeface="微软雅黑"/>
                <a:cs typeface="微软雅黑"/>
              </a:rPr>
              <a:t>网络黑名单</a:t>
            </a:r>
            <a:endParaRPr sz="1481" dirty="0">
              <a:latin typeface="微软雅黑"/>
              <a:cs typeface="微软雅黑"/>
            </a:endParaRPr>
          </a:p>
          <a:p>
            <a:pPr marL="13434" marR="5374">
              <a:lnSpc>
                <a:spcPts val="1682"/>
              </a:lnSpc>
              <a:spcBef>
                <a:spcPts val="37"/>
              </a:spcBef>
            </a:pPr>
            <a:r>
              <a:rPr lang="zh-CN" altLang="en-US" sz="1200" spc="5" dirty="0">
                <a:solidFill>
                  <a:srgbClr val="FFFFFF"/>
                </a:solidFill>
                <a:latin typeface="微软雅黑"/>
                <a:cs typeface="微软雅黑"/>
              </a:rPr>
              <a:t>不开启安全模式的情况下，可通过黑名单</a:t>
            </a:r>
            <a:r>
              <a:rPr lang="zh-CN" altLang="en-US" sz="1200" spc="-11" dirty="0">
                <a:solidFill>
                  <a:srgbClr val="FFFFFF"/>
                </a:solidFill>
                <a:latin typeface="微软雅黑"/>
                <a:cs typeface="微软雅黑"/>
              </a:rPr>
              <a:t>禁止个别用户上网。</a:t>
            </a:r>
            <a:endParaRPr lang="zh-CN" altLang="en-US" sz="1200" dirty="0">
              <a:latin typeface="微软雅黑"/>
              <a:cs typeface="微软雅黑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325350" y="2993519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0" y="0"/>
                </a:moveTo>
                <a:lnTo>
                  <a:pt x="3095828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object 19"/>
          <p:cNvSpPr/>
          <p:nvPr/>
        </p:nvSpPr>
        <p:spPr>
          <a:xfrm>
            <a:off x="4325351" y="3981329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59">
                <a:moveTo>
                  <a:pt x="309582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0" name="object 20"/>
          <p:cNvSpPr txBox="1"/>
          <p:nvPr/>
        </p:nvSpPr>
        <p:spPr>
          <a:xfrm>
            <a:off x="5003493" y="3084277"/>
            <a:ext cx="2473179" cy="714287"/>
          </a:xfrm>
          <a:prstGeom prst="rect">
            <a:avLst/>
          </a:prstGeom>
        </p:spPr>
        <p:txBody>
          <a:bodyPr vert="horz" wrap="square" lIns="0" tIns="71871" rIns="0" bIns="0" rtlCol="0">
            <a:spAutoFit/>
          </a:bodyPr>
          <a:lstStyle/>
          <a:p>
            <a:pPr marL="13434">
              <a:spcBef>
                <a:spcPts val="566"/>
              </a:spcBef>
            </a:pPr>
            <a:r>
              <a:rPr sz="1481" b="1" spc="-11" dirty="0">
                <a:solidFill>
                  <a:srgbClr val="FFFFFF"/>
                </a:solidFill>
                <a:latin typeface="微软雅黑"/>
                <a:cs typeface="微软雅黑"/>
              </a:rPr>
              <a:t>访客网络</a:t>
            </a:r>
            <a:endParaRPr sz="1481" dirty="0">
              <a:latin typeface="微软雅黑"/>
              <a:cs typeface="微软雅黑"/>
            </a:endParaRPr>
          </a:p>
          <a:p>
            <a:pPr marL="13434" marR="5374">
              <a:lnSpc>
                <a:spcPts val="1682"/>
              </a:lnSpc>
              <a:spcBef>
                <a:spcPts val="37"/>
              </a:spcBef>
            </a:pPr>
            <a:r>
              <a:rPr lang="zh-CN" altLang="en-US" sz="1200" spc="32" dirty="0">
                <a:solidFill>
                  <a:srgbClr val="FFFFFF"/>
                </a:solidFill>
                <a:latin typeface="微软雅黑"/>
                <a:cs typeface="微软雅黑"/>
              </a:rPr>
              <a:t>为来访客人另开专属</a:t>
            </a:r>
            <a:r>
              <a:rPr lang="en-US" altLang="zh-CN" sz="1200" spc="32" dirty="0">
                <a:solidFill>
                  <a:srgbClr val="FFFFFF"/>
                </a:solidFill>
                <a:latin typeface="微软雅黑"/>
                <a:cs typeface="微软雅黑"/>
              </a:rPr>
              <a:t>Wi-Fi</a:t>
            </a:r>
            <a:r>
              <a:rPr lang="zh-CN" altLang="en-US" sz="1200" spc="32" dirty="0">
                <a:solidFill>
                  <a:srgbClr val="FFFFFF"/>
                </a:solidFill>
                <a:latin typeface="微软雅黑"/>
                <a:cs typeface="微软雅黑"/>
              </a:rPr>
              <a:t>，保障主人网</a:t>
            </a:r>
            <a:r>
              <a:rPr lang="zh-CN" altLang="en-US" sz="1200" spc="-11" dirty="0">
                <a:solidFill>
                  <a:srgbClr val="FFFFFF"/>
                </a:solidFill>
                <a:latin typeface="微软雅黑"/>
                <a:cs typeface="微软雅黑"/>
              </a:rPr>
              <a:t>络安全。</a:t>
            </a:r>
            <a:endParaRPr lang="zh-CN" altLang="en-US" sz="1200" dirty="0">
              <a:latin typeface="微软雅黑"/>
              <a:cs typeface="微软雅黑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12584" y="4167632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0" y="0"/>
                </a:moveTo>
                <a:lnTo>
                  <a:pt x="309584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2" name="object 22"/>
          <p:cNvSpPr/>
          <p:nvPr/>
        </p:nvSpPr>
        <p:spPr>
          <a:xfrm>
            <a:off x="812580" y="5155442"/>
            <a:ext cx="3275182" cy="0"/>
          </a:xfrm>
          <a:custGeom>
            <a:avLst/>
            <a:gdLst/>
            <a:ahLst/>
            <a:cxnLst/>
            <a:rect l="l" t="t" r="r" b="b"/>
            <a:pathLst>
              <a:path w="3096260">
                <a:moveTo>
                  <a:pt x="309584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3" name="object 23"/>
          <p:cNvSpPr txBox="1"/>
          <p:nvPr/>
        </p:nvSpPr>
        <p:spPr>
          <a:xfrm>
            <a:off x="1490734" y="4193091"/>
            <a:ext cx="2469821" cy="933578"/>
          </a:xfrm>
          <a:prstGeom prst="rect">
            <a:avLst/>
          </a:prstGeom>
        </p:spPr>
        <p:txBody>
          <a:bodyPr vert="horz" wrap="square" lIns="0" tIns="71871" rIns="0" bIns="0" rtlCol="0">
            <a:spAutoFit/>
          </a:bodyPr>
          <a:lstStyle/>
          <a:p>
            <a:pPr marL="13434">
              <a:spcBef>
                <a:spcPts val="566"/>
              </a:spcBef>
            </a:pPr>
            <a:r>
              <a:rPr sz="1481" b="1" spc="-11" dirty="0">
                <a:solidFill>
                  <a:srgbClr val="FFFFFF"/>
                </a:solidFill>
                <a:latin typeface="微软雅黑"/>
                <a:cs typeface="微软雅黑"/>
              </a:rPr>
              <a:t>网络白名单</a:t>
            </a:r>
            <a:endParaRPr sz="1481" dirty="0">
              <a:latin typeface="微软雅黑"/>
              <a:cs typeface="微软雅黑"/>
            </a:endParaRPr>
          </a:p>
          <a:p>
            <a:pPr marL="13434" marR="5374">
              <a:lnSpc>
                <a:spcPts val="1682"/>
              </a:lnSpc>
              <a:spcBef>
                <a:spcPts val="37"/>
              </a:spcBef>
            </a:pPr>
            <a:r>
              <a:rPr lang="zh-CN" altLang="en-US" sz="1200" spc="-11" dirty="0">
                <a:solidFill>
                  <a:srgbClr val="FFFFFF"/>
                </a:solidFill>
                <a:latin typeface="微软雅黑"/>
                <a:cs typeface="微软雅黑"/>
              </a:rPr>
              <a:t>打开网络安全模式，白名单内用户可以正常上网，新接入网络的用户无法上网。</a:t>
            </a:r>
            <a:endParaRPr lang="zh-CN" altLang="en-US" sz="1200" dirty="0">
              <a:latin typeface="微软雅黑"/>
              <a:cs typeface="微软雅黑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119263" y="2224991"/>
            <a:ext cx="236436" cy="306964"/>
          </a:xfrm>
          <a:custGeom>
            <a:avLst/>
            <a:gdLst/>
            <a:ahLst/>
            <a:cxnLst/>
            <a:rect l="l" t="t" r="r" b="b"/>
            <a:pathLst>
              <a:path w="223519" h="290194">
                <a:moveTo>
                  <a:pt x="223024" y="22301"/>
                </a:moveTo>
                <a:lnTo>
                  <a:pt x="223024" y="168567"/>
                </a:lnTo>
                <a:lnTo>
                  <a:pt x="221332" y="183517"/>
                </a:lnTo>
                <a:lnTo>
                  <a:pt x="216417" y="197548"/>
                </a:lnTo>
                <a:lnTo>
                  <a:pt x="208526" y="210150"/>
                </a:lnTo>
                <a:lnTo>
                  <a:pt x="197904" y="220814"/>
                </a:lnTo>
                <a:lnTo>
                  <a:pt x="111505" y="289928"/>
                </a:lnTo>
                <a:lnTo>
                  <a:pt x="25120" y="220814"/>
                </a:lnTo>
                <a:lnTo>
                  <a:pt x="14498" y="210150"/>
                </a:lnTo>
                <a:lnTo>
                  <a:pt x="6607" y="197548"/>
                </a:lnTo>
                <a:lnTo>
                  <a:pt x="1692" y="183517"/>
                </a:lnTo>
                <a:lnTo>
                  <a:pt x="0" y="168567"/>
                </a:lnTo>
                <a:lnTo>
                  <a:pt x="0" y="22301"/>
                </a:lnTo>
                <a:lnTo>
                  <a:pt x="111505" y="0"/>
                </a:lnTo>
                <a:lnTo>
                  <a:pt x="223024" y="22301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5" name="object 25"/>
          <p:cNvSpPr/>
          <p:nvPr/>
        </p:nvSpPr>
        <p:spPr>
          <a:xfrm>
            <a:off x="1190044" y="2331151"/>
            <a:ext cx="118218" cy="71200"/>
          </a:xfrm>
          <a:custGeom>
            <a:avLst/>
            <a:gdLst/>
            <a:ahLst/>
            <a:cxnLst/>
            <a:rect l="l" t="t" r="r" b="b"/>
            <a:pathLst>
              <a:path w="111759" h="67310">
                <a:moveTo>
                  <a:pt x="111506" y="0"/>
                </a:moveTo>
                <a:lnTo>
                  <a:pt x="44589" y="66903"/>
                </a:lnTo>
                <a:lnTo>
                  <a:pt x="0" y="22301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6" name="object 26"/>
          <p:cNvSpPr/>
          <p:nvPr/>
        </p:nvSpPr>
        <p:spPr>
          <a:xfrm>
            <a:off x="879110" y="2089341"/>
            <a:ext cx="315696" cy="65153"/>
          </a:xfrm>
          <a:custGeom>
            <a:avLst/>
            <a:gdLst/>
            <a:ahLst/>
            <a:cxnLst/>
            <a:rect l="l" t="t" r="r" b="b"/>
            <a:pathLst>
              <a:path w="298450" h="61594">
                <a:moveTo>
                  <a:pt x="297954" y="0"/>
                </a:moveTo>
                <a:lnTo>
                  <a:pt x="266757" y="25575"/>
                </a:lnTo>
                <a:lnTo>
                  <a:pt x="230951" y="44880"/>
                </a:lnTo>
                <a:lnTo>
                  <a:pt x="191403" y="57076"/>
                </a:lnTo>
                <a:lnTo>
                  <a:pt x="148983" y="61328"/>
                </a:lnTo>
                <a:lnTo>
                  <a:pt x="106556" y="57076"/>
                </a:lnTo>
                <a:lnTo>
                  <a:pt x="67005" y="44880"/>
                </a:lnTo>
                <a:lnTo>
                  <a:pt x="31197" y="25575"/>
                </a:lnTo>
                <a:lnTo>
                  <a:pt x="0" y="0"/>
                </a:lnTo>
              </a:path>
            </a:pathLst>
          </a:custGeom>
          <a:ln w="12699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7" name="object 27"/>
          <p:cNvSpPr/>
          <p:nvPr/>
        </p:nvSpPr>
        <p:spPr>
          <a:xfrm>
            <a:off x="812584" y="2248580"/>
            <a:ext cx="271365" cy="0"/>
          </a:xfrm>
          <a:custGeom>
            <a:avLst/>
            <a:gdLst/>
            <a:ahLst/>
            <a:cxnLst/>
            <a:rect l="l" t="t" r="r" b="b"/>
            <a:pathLst>
              <a:path w="256540">
                <a:moveTo>
                  <a:pt x="0" y="0"/>
                </a:moveTo>
                <a:lnTo>
                  <a:pt x="100355" y="0"/>
                </a:lnTo>
                <a:lnTo>
                  <a:pt x="256476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8" name="object 28"/>
          <p:cNvSpPr/>
          <p:nvPr/>
        </p:nvSpPr>
        <p:spPr>
          <a:xfrm>
            <a:off x="918749" y="2024470"/>
            <a:ext cx="233749" cy="448692"/>
          </a:xfrm>
          <a:custGeom>
            <a:avLst/>
            <a:gdLst/>
            <a:ahLst/>
            <a:cxnLst/>
            <a:rect l="l" t="t" r="r" b="b"/>
            <a:pathLst>
              <a:path w="220980" h="424180">
                <a:moveTo>
                  <a:pt x="111506" y="423735"/>
                </a:moveTo>
                <a:lnTo>
                  <a:pt x="109613" y="423735"/>
                </a:lnTo>
                <a:lnTo>
                  <a:pt x="107721" y="423735"/>
                </a:lnTo>
                <a:lnTo>
                  <a:pt x="105816" y="423506"/>
                </a:lnTo>
                <a:lnTo>
                  <a:pt x="51708" y="390647"/>
                </a:lnTo>
                <a:lnTo>
                  <a:pt x="30239" y="356778"/>
                </a:lnTo>
                <a:lnTo>
                  <a:pt x="13830" y="313791"/>
                </a:lnTo>
                <a:lnTo>
                  <a:pt x="3609" y="265336"/>
                </a:lnTo>
                <a:lnTo>
                  <a:pt x="0" y="211861"/>
                </a:lnTo>
                <a:lnTo>
                  <a:pt x="1123" y="181706"/>
                </a:lnTo>
                <a:lnTo>
                  <a:pt x="9644" y="125573"/>
                </a:lnTo>
                <a:lnTo>
                  <a:pt x="34232" y="59177"/>
                </a:lnTo>
                <a:lnTo>
                  <a:pt x="56505" y="27541"/>
                </a:lnTo>
                <a:lnTo>
                  <a:pt x="111506" y="0"/>
                </a:lnTo>
                <a:lnTo>
                  <a:pt x="140426" y="7195"/>
                </a:lnTo>
                <a:lnTo>
                  <a:pt x="188737" y="59177"/>
                </a:lnTo>
                <a:lnTo>
                  <a:pt x="206184" y="100241"/>
                </a:lnTo>
                <a:lnTo>
                  <a:pt x="218455" y="152522"/>
                </a:lnTo>
                <a:lnTo>
                  <a:pt x="220891" y="17150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29" name="object 29"/>
          <p:cNvSpPr/>
          <p:nvPr/>
        </p:nvSpPr>
        <p:spPr>
          <a:xfrm>
            <a:off x="866733" y="2324429"/>
            <a:ext cx="223861" cy="842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0" name="object 30"/>
          <p:cNvSpPr/>
          <p:nvPr/>
        </p:nvSpPr>
        <p:spPr>
          <a:xfrm>
            <a:off x="812582" y="2024472"/>
            <a:ext cx="441303" cy="448692"/>
          </a:xfrm>
          <a:custGeom>
            <a:avLst/>
            <a:gdLst/>
            <a:ahLst/>
            <a:cxnLst/>
            <a:rect l="l" t="t" r="r" b="b"/>
            <a:pathLst>
              <a:path w="417194" h="424180">
                <a:moveTo>
                  <a:pt x="416826" y="158559"/>
                </a:moveTo>
                <a:lnTo>
                  <a:pt x="395236" y="105762"/>
                </a:lnTo>
                <a:lnTo>
                  <a:pt x="360845" y="61328"/>
                </a:lnTo>
                <a:lnTo>
                  <a:pt x="330369" y="36222"/>
                </a:lnTo>
                <a:lnTo>
                  <a:pt x="295490" y="17127"/>
                </a:lnTo>
                <a:lnTo>
                  <a:pt x="256992" y="4826"/>
                </a:lnTo>
                <a:lnTo>
                  <a:pt x="215658" y="101"/>
                </a:lnTo>
                <a:lnTo>
                  <a:pt x="214439" y="0"/>
                </a:lnTo>
                <a:lnTo>
                  <a:pt x="213093" y="0"/>
                </a:lnTo>
                <a:lnTo>
                  <a:pt x="211874" y="0"/>
                </a:lnTo>
                <a:lnTo>
                  <a:pt x="210642" y="0"/>
                </a:lnTo>
                <a:lnTo>
                  <a:pt x="209308" y="0"/>
                </a:lnTo>
                <a:lnTo>
                  <a:pt x="208076" y="101"/>
                </a:lnTo>
                <a:lnTo>
                  <a:pt x="166749" y="4826"/>
                </a:lnTo>
                <a:lnTo>
                  <a:pt x="128254" y="17127"/>
                </a:lnTo>
                <a:lnTo>
                  <a:pt x="93373" y="36222"/>
                </a:lnTo>
                <a:lnTo>
                  <a:pt x="62890" y="61328"/>
                </a:lnTo>
                <a:lnTo>
                  <a:pt x="36695" y="92751"/>
                </a:lnTo>
                <a:lnTo>
                  <a:pt x="16895" y="128903"/>
                </a:lnTo>
                <a:lnTo>
                  <a:pt x="4370" y="168900"/>
                </a:lnTo>
                <a:lnTo>
                  <a:pt x="0" y="211861"/>
                </a:lnTo>
                <a:lnTo>
                  <a:pt x="3972" y="252863"/>
                </a:lnTo>
                <a:lnTo>
                  <a:pt x="15389" y="291207"/>
                </a:lnTo>
                <a:lnTo>
                  <a:pt x="33497" y="326118"/>
                </a:lnTo>
                <a:lnTo>
                  <a:pt x="57543" y="356819"/>
                </a:lnTo>
                <a:lnTo>
                  <a:pt x="88276" y="383880"/>
                </a:lnTo>
                <a:lnTo>
                  <a:pt x="123872" y="404593"/>
                </a:lnTo>
                <a:lnTo>
                  <a:pt x="163464" y="418091"/>
                </a:lnTo>
                <a:lnTo>
                  <a:pt x="206184" y="423506"/>
                </a:lnTo>
                <a:lnTo>
                  <a:pt x="208076" y="423735"/>
                </a:lnTo>
                <a:lnTo>
                  <a:pt x="209969" y="423735"/>
                </a:lnTo>
                <a:lnTo>
                  <a:pt x="211874" y="423735"/>
                </a:lnTo>
                <a:lnTo>
                  <a:pt x="227857" y="423117"/>
                </a:lnTo>
                <a:lnTo>
                  <a:pt x="243508" y="421308"/>
                </a:lnTo>
                <a:lnTo>
                  <a:pt x="258785" y="418372"/>
                </a:lnTo>
                <a:lnTo>
                  <a:pt x="273646" y="414375"/>
                </a:lnTo>
              </a:path>
            </a:pathLst>
          </a:custGeom>
          <a:ln w="12699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1" name="object 31"/>
          <p:cNvSpPr/>
          <p:nvPr/>
        </p:nvSpPr>
        <p:spPr>
          <a:xfrm>
            <a:off x="4629087" y="2140414"/>
            <a:ext cx="176977" cy="24853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2" name="object 32"/>
          <p:cNvSpPr/>
          <p:nvPr/>
        </p:nvSpPr>
        <p:spPr>
          <a:xfrm>
            <a:off x="4349608" y="2024463"/>
            <a:ext cx="368089" cy="470186"/>
          </a:xfrm>
          <a:custGeom>
            <a:avLst/>
            <a:gdLst/>
            <a:ahLst/>
            <a:cxnLst/>
            <a:rect l="l" t="t" r="r" b="b"/>
            <a:pathLst>
              <a:path w="347979" h="444500">
                <a:moveTo>
                  <a:pt x="347865" y="86969"/>
                </a:moveTo>
                <a:lnTo>
                  <a:pt x="347865" y="0"/>
                </a:lnTo>
                <a:lnTo>
                  <a:pt x="86969" y="0"/>
                </a:lnTo>
                <a:lnTo>
                  <a:pt x="0" y="86969"/>
                </a:lnTo>
                <a:lnTo>
                  <a:pt x="0" y="444500"/>
                </a:lnTo>
                <a:lnTo>
                  <a:pt x="347865" y="444500"/>
                </a:lnTo>
                <a:lnTo>
                  <a:pt x="347865" y="367195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3" name="object 33"/>
          <p:cNvSpPr/>
          <p:nvPr/>
        </p:nvSpPr>
        <p:spPr>
          <a:xfrm>
            <a:off x="4349608" y="2024463"/>
            <a:ext cx="92022" cy="92022"/>
          </a:xfrm>
          <a:custGeom>
            <a:avLst/>
            <a:gdLst/>
            <a:ahLst/>
            <a:cxnLst/>
            <a:rect l="l" t="t" r="r" b="b"/>
            <a:pathLst>
              <a:path w="86995" h="86994">
                <a:moveTo>
                  <a:pt x="0" y="86969"/>
                </a:moveTo>
                <a:lnTo>
                  <a:pt x="86969" y="86969"/>
                </a:lnTo>
                <a:lnTo>
                  <a:pt x="86969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4" name="object 34"/>
          <p:cNvSpPr/>
          <p:nvPr/>
        </p:nvSpPr>
        <p:spPr>
          <a:xfrm>
            <a:off x="1078683" y="4470281"/>
            <a:ext cx="204867" cy="255916"/>
          </a:xfrm>
          <a:custGeom>
            <a:avLst/>
            <a:gdLst/>
            <a:ahLst/>
            <a:cxnLst/>
            <a:rect l="l" t="t" r="r" b="b"/>
            <a:pathLst>
              <a:path w="193675" h="241935">
                <a:moveTo>
                  <a:pt x="193509" y="19342"/>
                </a:moveTo>
                <a:lnTo>
                  <a:pt x="193509" y="136563"/>
                </a:lnTo>
                <a:lnTo>
                  <a:pt x="192042" y="149540"/>
                </a:lnTo>
                <a:lnTo>
                  <a:pt x="187782" y="161718"/>
                </a:lnTo>
                <a:lnTo>
                  <a:pt x="180940" y="172653"/>
                </a:lnTo>
                <a:lnTo>
                  <a:pt x="171729" y="181902"/>
                </a:lnTo>
                <a:lnTo>
                  <a:pt x="96761" y="241871"/>
                </a:lnTo>
                <a:lnTo>
                  <a:pt x="21793" y="181902"/>
                </a:lnTo>
                <a:lnTo>
                  <a:pt x="12580" y="172653"/>
                </a:lnTo>
                <a:lnTo>
                  <a:pt x="5734" y="161718"/>
                </a:lnTo>
                <a:lnTo>
                  <a:pt x="1469" y="149540"/>
                </a:lnTo>
                <a:lnTo>
                  <a:pt x="0" y="136563"/>
                </a:lnTo>
                <a:lnTo>
                  <a:pt x="0" y="19342"/>
                </a:lnTo>
                <a:lnTo>
                  <a:pt x="96761" y="0"/>
                </a:lnTo>
                <a:lnTo>
                  <a:pt x="193509" y="19342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5" name="object 35"/>
          <p:cNvSpPr/>
          <p:nvPr/>
        </p:nvSpPr>
        <p:spPr>
          <a:xfrm>
            <a:off x="1140084" y="4562384"/>
            <a:ext cx="102769" cy="61795"/>
          </a:xfrm>
          <a:custGeom>
            <a:avLst/>
            <a:gdLst/>
            <a:ahLst/>
            <a:cxnLst/>
            <a:rect l="l" t="t" r="r" b="b"/>
            <a:pathLst>
              <a:path w="97155" h="58420">
                <a:moveTo>
                  <a:pt x="96761" y="0"/>
                </a:moveTo>
                <a:lnTo>
                  <a:pt x="38709" y="58051"/>
                </a:lnTo>
                <a:lnTo>
                  <a:pt x="0" y="19342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6" name="object 36"/>
          <p:cNvSpPr/>
          <p:nvPr/>
        </p:nvSpPr>
        <p:spPr>
          <a:xfrm>
            <a:off x="812582" y="4357685"/>
            <a:ext cx="368760" cy="470857"/>
          </a:xfrm>
          <a:custGeom>
            <a:avLst/>
            <a:gdLst/>
            <a:ahLst/>
            <a:cxnLst/>
            <a:rect l="l" t="t" r="r" b="b"/>
            <a:pathLst>
              <a:path w="348615" h="445135">
                <a:moveTo>
                  <a:pt x="348322" y="77406"/>
                </a:moveTo>
                <a:lnTo>
                  <a:pt x="348322" y="0"/>
                </a:lnTo>
                <a:lnTo>
                  <a:pt x="87083" y="0"/>
                </a:lnTo>
                <a:lnTo>
                  <a:pt x="0" y="87083"/>
                </a:lnTo>
                <a:lnTo>
                  <a:pt x="0" y="445071"/>
                </a:lnTo>
                <a:lnTo>
                  <a:pt x="348322" y="445071"/>
                </a:lnTo>
                <a:lnTo>
                  <a:pt x="348322" y="377342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7" name="object 37"/>
          <p:cNvSpPr/>
          <p:nvPr/>
        </p:nvSpPr>
        <p:spPr>
          <a:xfrm>
            <a:off x="812584" y="4357693"/>
            <a:ext cx="92694" cy="92694"/>
          </a:xfrm>
          <a:custGeom>
            <a:avLst/>
            <a:gdLst/>
            <a:ahLst/>
            <a:cxnLst/>
            <a:rect l="l" t="t" r="r" b="b"/>
            <a:pathLst>
              <a:path w="87630" h="87629">
                <a:moveTo>
                  <a:pt x="0" y="87071"/>
                </a:moveTo>
                <a:lnTo>
                  <a:pt x="87071" y="87071"/>
                </a:lnTo>
                <a:lnTo>
                  <a:pt x="87071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8" name="object 38"/>
          <p:cNvSpPr/>
          <p:nvPr/>
        </p:nvSpPr>
        <p:spPr>
          <a:xfrm>
            <a:off x="858637" y="4497572"/>
            <a:ext cx="174641" cy="276738"/>
          </a:xfrm>
          <a:custGeom>
            <a:avLst/>
            <a:gdLst/>
            <a:ahLst/>
            <a:cxnLst/>
            <a:rect l="l" t="t" r="r" b="b"/>
            <a:pathLst>
              <a:path w="165100" h="261620">
                <a:moveTo>
                  <a:pt x="164719" y="261226"/>
                </a:moveTo>
                <a:lnTo>
                  <a:pt x="0" y="261226"/>
                </a:lnTo>
                <a:lnTo>
                  <a:pt x="0" y="0"/>
                </a:lnTo>
                <a:lnTo>
                  <a:pt x="164719" y="0"/>
                </a:lnTo>
                <a:lnTo>
                  <a:pt x="164719" y="261226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9" name="object 39"/>
          <p:cNvSpPr/>
          <p:nvPr/>
        </p:nvSpPr>
        <p:spPr>
          <a:xfrm>
            <a:off x="4502788" y="3422022"/>
            <a:ext cx="183977" cy="258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0" name="object 40"/>
          <p:cNvSpPr/>
          <p:nvPr/>
        </p:nvSpPr>
        <p:spPr>
          <a:xfrm>
            <a:off x="4349607" y="3268847"/>
            <a:ext cx="490337" cy="0"/>
          </a:xfrm>
          <a:custGeom>
            <a:avLst/>
            <a:gdLst/>
            <a:ahLst/>
            <a:cxnLst/>
            <a:rect l="l" t="t" r="r" b="b"/>
            <a:pathLst>
              <a:path w="463550">
                <a:moveTo>
                  <a:pt x="463550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1" name="object 41"/>
          <p:cNvSpPr/>
          <p:nvPr/>
        </p:nvSpPr>
        <p:spPr>
          <a:xfrm>
            <a:off x="4722684" y="3226210"/>
            <a:ext cx="32241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38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2" name="object 42"/>
          <p:cNvSpPr/>
          <p:nvPr/>
        </p:nvSpPr>
        <p:spPr>
          <a:xfrm>
            <a:off x="4775994" y="3226210"/>
            <a:ext cx="32241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2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3" name="object 43"/>
          <p:cNvSpPr/>
          <p:nvPr/>
        </p:nvSpPr>
        <p:spPr>
          <a:xfrm>
            <a:off x="4669394" y="3226210"/>
            <a:ext cx="32241" cy="0"/>
          </a:xfrm>
          <a:custGeom>
            <a:avLst/>
            <a:gdLst/>
            <a:ahLst/>
            <a:cxnLst/>
            <a:rect l="l" t="t" r="r" b="b"/>
            <a:pathLst>
              <a:path w="30479">
                <a:moveTo>
                  <a:pt x="30225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4" name="object 44"/>
          <p:cNvSpPr/>
          <p:nvPr/>
        </p:nvSpPr>
        <p:spPr>
          <a:xfrm>
            <a:off x="4381582" y="3226210"/>
            <a:ext cx="192105" cy="0"/>
          </a:xfrm>
          <a:custGeom>
            <a:avLst/>
            <a:gdLst/>
            <a:ahLst/>
            <a:cxnLst/>
            <a:rect l="l" t="t" r="r" b="b"/>
            <a:pathLst>
              <a:path w="181610">
                <a:moveTo>
                  <a:pt x="181394" y="0"/>
                </a:moveTo>
                <a:lnTo>
                  <a:pt x="0" y="0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5" name="object 45"/>
          <p:cNvSpPr/>
          <p:nvPr/>
        </p:nvSpPr>
        <p:spPr>
          <a:xfrm>
            <a:off x="4349607" y="3183579"/>
            <a:ext cx="490337" cy="394956"/>
          </a:xfrm>
          <a:custGeom>
            <a:avLst/>
            <a:gdLst/>
            <a:ahLst/>
            <a:cxnLst/>
            <a:rect l="l" t="t" r="r" b="b"/>
            <a:pathLst>
              <a:path w="463550" h="373379">
                <a:moveTo>
                  <a:pt x="342620" y="372846"/>
                </a:moveTo>
                <a:lnTo>
                  <a:pt x="463550" y="372846"/>
                </a:lnTo>
                <a:lnTo>
                  <a:pt x="463550" y="0"/>
                </a:lnTo>
                <a:lnTo>
                  <a:pt x="0" y="0"/>
                </a:lnTo>
                <a:lnTo>
                  <a:pt x="0" y="372846"/>
                </a:lnTo>
                <a:lnTo>
                  <a:pt x="120916" y="372846"/>
                </a:lnTo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6" name="object 46"/>
          <p:cNvSpPr/>
          <p:nvPr/>
        </p:nvSpPr>
        <p:spPr>
          <a:xfrm>
            <a:off x="4653576" y="3317222"/>
            <a:ext cx="107702" cy="1076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7" name="object 47"/>
          <p:cNvSpPr/>
          <p:nvPr/>
        </p:nvSpPr>
        <p:spPr>
          <a:xfrm>
            <a:off x="802319" y="3499130"/>
            <a:ext cx="140988" cy="1408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8" name="object 48"/>
          <p:cNvSpPr/>
          <p:nvPr/>
        </p:nvSpPr>
        <p:spPr>
          <a:xfrm>
            <a:off x="827420" y="3183579"/>
            <a:ext cx="435258" cy="435258"/>
          </a:xfrm>
          <a:custGeom>
            <a:avLst/>
            <a:gdLst/>
            <a:ahLst/>
            <a:cxnLst/>
            <a:rect l="l" t="t" r="r" b="b"/>
            <a:pathLst>
              <a:path w="411480" h="411479">
                <a:moveTo>
                  <a:pt x="375500" y="410933"/>
                </a:moveTo>
                <a:lnTo>
                  <a:pt x="342828" y="389315"/>
                </a:lnTo>
                <a:lnTo>
                  <a:pt x="336279" y="327411"/>
                </a:lnTo>
                <a:lnTo>
                  <a:pt x="325210" y="281099"/>
                </a:lnTo>
                <a:lnTo>
                  <a:pt x="307097" y="237320"/>
                </a:lnTo>
                <a:lnTo>
                  <a:pt x="282215" y="196751"/>
                </a:lnTo>
                <a:lnTo>
                  <a:pt x="250837" y="160070"/>
                </a:lnTo>
                <a:lnTo>
                  <a:pt x="214148" y="128704"/>
                </a:lnTo>
                <a:lnTo>
                  <a:pt x="173575" y="103814"/>
                </a:lnTo>
                <a:lnTo>
                  <a:pt x="129802" y="85678"/>
                </a:lnTo>
                <a:lnTo>
                  <a:pt x="83513" y="74577"/>
                </a:lnTo>
                <a:lnTo>
                  <a:pt x="35394" y="70789"/>
                </a:lnTo>
                <a:lnTo>
                  <a:pt x="21629" y="68006"/>
                </a:lnTo>
                <a:lnTo>
                  <a:pt x="10377" y="60423"/>
                </a:lnTo>
                <a:lnTo>
                  <a:pt x="2785" y="49187"/>
                </a:lnTo>
                <a:lnTo>
                  <a:pt x="0" y="35445"/>
                </a:lnTo>
                <a:lnTo>
                  <a:pt x="2785" y="21661"/>
                </a:lnTo>
                <a:lnTo>
                  <a:pt x="10377" y="10393"/>
                </a:lnTo>
                <a:lnTo>
                  <a:pt x="21629" y="2789"/>
                </a:lnTo>
                <a:lnTo>
                  <a:pt x="35394" y="0"/>
                </a:lnTo>
                <a:lnTo>
                  <a:pt x="85007" y="3220"/>
                </a:lnTo>
                <a:lnTo>
                  <a:pt x="133117" y="12747"/>
                </a:lnTo>
                <a:lnTo>
                  <a:pt x="179241" y="28384"/>
                </a:lnTo>
                <a:lnTo>
                  <a:pt x="222897" y="49930"/>
                </a:lnTo>
                <a:lnTo>
                  <a:pt x="263603" y="77187"/>
                </a:lnTo>
                <a:lnTo>
                  <a:pt x="300875" y="109956"/>
                </a:lnTo>
                <a:lnTo>
                  <a:pt x="333670" y="147247"/>
                </a:lnTo>
                <a:lnTo>
                  <a:pt x="360953" y="187970"/>
                </a:lnTo>
                <a:lnTo>
                  <a:pt x="382523" y="231646"/>
                </a:lnTo>
                <a:lnTo>
                  <a:pt x="398180" y="277793"/>
                </a:lnTo>
                <a:lnTo>
                  <a:pt x="407721" y="325930"/>
                </a:lnTo>
                <a:lnTo>
                  <a:pt x="410946" y="375577"/>
                </a:lnTo>
                <a:lnTo>
                  <a:pt x="408151" y="389315"/>
                </a:lnTo>
                <a:lnTo>
                  <a:pt x="400538" y="400556"/>
                </a:lnTo>
                <a:lnTo>
                  <a:pt x="389268" y="408147"/>
                </a:lnTo>
                <a:lnTo>
                  <a:pt x="375500" y="410933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9" name="object 49"/>
          <p:cNvSpPr/>
          <p:nvPr/>
        </p:nvSpPr>
        <p:spPr>
          <a:xfrm>
            <a:off x="832086" y="3343755"/>
            <a:ext cx="270021" cy="270021"/>
          </a:xfrm>
          <a:custGeom>
            <a:avLst/>
            <a:gdLst/>
            <a:ahLst/>
            <a:cxnLst/>
            <a:rect l="l" t="t" r="r" b="b"/>
            <a:pathLst>
              <a:path w="255269" h="255270">
                <a:moveTo>
                  <a:pt x="219633" y="255155"/>
                </a:moveTo>
                <a:lnTo>
                  <a:pt x="187024" y="233536"/>
                </a:lnTo>
                <a:lnTo>
                  <a:pt x="181394" y="190567"/>
                </a:lnTo>
                <a:lnTo>
                  <a:pt x="173029" y="162815"/>
                </a:lnTo>
                <a:lnTo>
                  <a:pt x="140741" y="114363"/>
                </a:lnTo>
                <a:lnTo>
                  <a:pt x="92398" y="82075"/>
                </a:lnTo>
                <a:lnTo>
                  <a:pt x="35369" y="70827"/>
                </a:lnTo>
                <a:lnTo>
                  <a:pt x="21618" y="68031"/>
                </a:lnTo>
                <a:lnTo>
                  <a:pt x="10374" y="60413"/>
                </a:lnTo>
                <a:lnTo>
                  <a:pt x="2785" y="49128"/>
                </a:lnTo>
                <a:lnTo>
                  <a:pt x="0" y="35331"/>
                </a:lnTo>
                <a:lnTo>
                  <a:pt x="3158" y="20472"/>
                </a:lnTo>
                <a:lnTo>
                  <a:pt x="11444" y="9364"/>
                </a:lnTo>
                <a:lnTo>
                  <a:pt x="23076" y="2407"/>
                </a:lnTo>
                <a:lnTo>
                  <a:pt x="36271" y="0"/>
                </a:lnTo>
                <a:lnTo>
                  <a:pt x="80374" y="4628"/>
                </a:lnTo>
                <a:lnTo>
                  <a:pt x="120894" y="16932"/>
                </a:lnTo>
                <a:lnTo>
                  <a:pt x="157732" y="36851"/>
                </a:lnTo>
                <a:lnTo>
                  <a:pt x="190792" y="64325"/>
                </a:lnTo>
                <a:lnTo>
                  <a:pt x="218365" y="97892"/>
                </a:lnTo>
                <a:lnTo>
                  <a:pt x="238548" y="135629"/>
                </a:lnTo>
                <a:lnTo>
                  <a:pt x="250947" y="176585"/>
                </a:lnTo>
                <a:lnTo>
                  <a:pt x="255168" y="219811"/>
                </a:lnTo>
                <a:lnTo>
                  <a:pt x="252371" y="233536"/>
                </a:lnTo>
                <a:lnTo>
                  <a:pt x="244749" y="244775"/>
                </a:lnTo>
                <a:lnTo>
                  <a:pt x="233453" y="252367"/>
                </a:lnTo>
                <a:lnTo>
                  <a:pt x="219633" y="255155"/>
                </a:lnTo>
                <a:close/>
              </a:path>
            </a:pathLst>
          </a:custGeom>
          <a:ln w="12700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游戏加速，快人一步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1362" y="1603092"/>
            <a:ext cx="4411017" cy="1216587"/>
          </a:xfrm>
          <a:prstGeom prst="rect">
            <a:avLst/>
          </a:prstGeom>
        </p:spPr>
        <p:txBody>
          <a:bodyPr vert="horz" wrap="square" lIns="72000" tIns="0" rIns="72000" bIns="0" rtlCol="0">
            <a:noAutofit/>
          </a:bodyPr>
          <a:lstStyle/>
          <a:p>
            <a:pPr marL="13434" marR="5374" algn="just" defTabSz="967252" hangingPunct="0">
              <a:lnSpc>
                <a:spcPct val="125000"/>
              </a:lnSpc>
              <a:spcBef>
                <a:spcPts val="106"/>
              </a:spcBef>
            </a:pPr>
            <a:r>
              <a:rPr lang="zh-CN" altLang="en-US" sz="1600" dirty="0">
                <a:solidFill>
                  <a:srgbClr val="FFFFFF"/>
                </a:solidFill>
                <a:latin typeface="+mn-ea"/>
                <a:cs typeface="微软雅黑"/>
              </a:rPr>
              <a:t>内置</a:t>
            </a:r>
            <a:r>
              <a:rPr lang="en-US" altLang="zh-CN" sz="1600" dirty="0">
                <a:solidFill>
                  <a:srgbClr val="FFFFFF"/>
                </a:solidFill>
                <a:latin typeface="+mn-ea"/>
                <a:cs typeface="微软雅黑"/>
              </a:rPr>
              <a:t>UU</a:t>
            </a:r>
            <a:r>
              <a:rPr lang="zh-CN" altLang="en-US" sz="1600" dirty="0">
                <a:solidFill>
                  <a:srgbClr val="FFFFFF"/>
                </a:solidFill>
                <a:latin typeface="+mn-ea"/>
                <a:cs typeface="微软雅黑"/>
              </a:rPr>
              <a:t>游戏加速，不止解决游戏内加速问题，更解决游戏外更新下载问题。为三大主机（</a:t>
            </a:r>
            <a:r>
              <a:rPr lang="en-US" altLang="zh-CN" sz="1600" dirty="0">
                <a:solidFill>
                  <a:srgbClr val="FFFFFF"/>
                </a:solidFill>
                <a:latin typeface="+mn-ea"/>
                <a:cs typeface="微软雅黑"/>
              </a:rPr>
              <a:t>Switch</a:t>
            </a:r>
            <a:r>
              <a:rPr lang="zh-CN" altLang="en-US" sz="1600" dirty="0">
                <a:solidFill>
                  <a:srgbClr val="FFFFFF"/>
                </a:solidFill>
                <a:latin typeface="+mn-ea"/>
                <a:cs typeface="微软雅黑"/>
              </a:rPr>
              <a:t>、</a:t>
            </a:r>
            <a:r>
              <a:rPr lang="en-US" altLang="zh-CN" sz="1600" dirty="0">
                <a:solidFill>
                  <a:srgbClr val="FFFFFF"/>
                </a:solidFill>
                <a:latin typeface="+mn-ea"/>
                <a:cs typeface="微软雅黑"/>
              </a:rPr>
              <a:t>PS</a:t>
            </a:r>
            <a:r>
              <a:rPr lang="zh-CN" altLang="en-US" sz="1600" dirty="0">
                <a:solidFill>
                  <a:srgbClr val="FFFFFF"/>
                </a:solidFill>
                <a:latin typeface="+mn-ea"/>
                <a:cs typeface="微软雅黑"/>
              </a:rPr>
              <a:t>、</a:t>
            </a:r>
            <a:r>
              <a:rPr lang="en-US" altLang="zh-CN" sz="1600" dirty="0">
                <a:solidFill>
                  <a:srgbClr val="FFFFFF"/>
                </a:solidFill>
                <a:latin typeface="+mn-ea"/>
                <a:cs typeface="微软雅黑"/>
              </a:rPr>
              <a:t>Xbox</a:t>
            </a:r>
            <a:r>
              <a:rPr lang="zh-CN" altLang="en-US" sz="1600" dirty="0">
                <a:solidFill>
                  <a:srgbClr val="FFFFFF"/>
                </a:solidFill>
                <a:latin typeface="+mn-ea"/>
                <a:cs typeface="微软雅黑"/>
              </a:rPr>
              <a:t>）游戏提供专业、快速、稳定的网络体验。</a:t>
            </a:r>
            <a:endParaRPr lang="zh-CN" altLang="en-US" sz="1600" dirty="0">
              <a:solidFill>
                <a:prstClr val="black"/>
              </a:solidFill>
              <a:latin typeface="+mn-ea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486692" y="1699763"/>
            <a:ext cx="6311238" cy="419324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4786" y="3205315"/>
            <a:ext cx="4411017" cy="2688131"/>
          </a:xfrm>
          <a:custGeom>
            <a:avLst/>
            <a:gdLst/>
            <a:ahLst/>
            <a:cxnLst/>
            <a:rect l="l" t="t" r="r" b="b"/>
            <a:pathLst>
              <a:path w="4170045" h="2942590">
                <a:moveTo>
                  <a:pt x="4169714" y="2942170"/>
                </a:moveTo>
                <a:lnTo>
                  <a:pt x="0" y="2942170"/>
                </a:lnTo>
                <a:lnTo>
                  <a:pt x="0" y="0"/>
                </a:lnTo>
                <a:lnTo>
                  <a:pt x="4169714" y="0"/>
                </a:lnTo>
                <a:lnTo>
                  <a:pt x="4169714" y="2942170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078912" y="4867973"/>
            <a:ext cx="3842764" cy="0"/>
          </a:xfrm>
          <a:custGeom>
            <a:avLst/>
            <a:gdLst/>
            <a:ahLst/>
            <a:cxnLst/>
            <a:rect l="l" t="t" r="r" b="b"/>
            <a:pathLst>
              <a:path w="3632835">
                <a:moveTo>
                  <a:pt x="0" y="0"/>
                </a:moveTo>
                <a:lnTo>
                  <a:pt x="3632212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415881" y="5134258"/>
            <a:ext cx="521593" cy="4488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2038667" y="5139235"/>
            <a:ext cx="1212037" cy="43891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="" xmlns:a16="http://schemas.microsoft.com/office/drawing/2014/main" id="{306135B4-2769-4CC6-A910-51AF29CC6B43}"/>
              </a:ext>
            </a:extLst>
          </p:cNvPr>
          <p:cNvGrpSpPr/>
          <p:nvPr/>
        </p:nvGrpSpPr>
        <p:grpSpPr>
          <a:xfrm>
            <a:off x="3545017" y="5137293"/>
            <a:ext cx="965870" cy="442800"/>
            <a:chOff x="1091416" y="5028880"/>
            <a:chExt cx="965870" cy="442800"/>
          </a:xfrm>
        </p:grpSpPr>
        <p:sp>
          <p:nvSpPr>
            <p:cNvPr id="17" name="矩形 16">
              <a:extLst>
                <a:ext uri="{FF2B5EF4-FFF2-40B4-BE49-F238E27FC236}">
                  <a16:creationId xmlns="" xmlns:a16="http://schemas.microsoft.com/office/drawing/2014/main" id="{09872B91-E5D6-405D-BA0A-BC25A4E16710}"/>
                </a:ext>
              </a:extLst>
            </p:cNvPr>
            <p:cNvSpPr/>
            <p:nvPr/>
          </p:nvSpPr>
          <p:spPr>
            <a:xfrm>
              <a:off x="1091416" y="5028880"/>
              <a:ext cx="965870" cy="442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object 15"/>
            <p:cNvSpPr/>
            <p:nvPr/>
          </p:nvSpPr>
          <p:spPr>
            <a:xfrm>
              <a:off x="1116816" y="5121046"/>
              <a:ext cx="909049" cy="258469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defTabSz="967252"/>
              <a:endParaRPr sz="1904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0203" y="3429537"/>
            <a:ext cx="2920181" cy="146313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pc="42" dirty="0"/>
              <a:t>TWT</a:t>
            </a:r>
            <a:r>
              <a:rPr spc="-5" dirty="0"/>
              <a:t>技术更省电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2904" y="1459809"/>
            <a:ext cx="10174827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defTabSz="967252">
              <a:spcBef>
                <a:spcPts val="106"/>
              </a:spcBef>
            </a:pPr>
            <a:r>
              <a:rPr sz="1798" spc="16" dirty="0">
                <a:solidFill>
                  <a:srgbClr val="FFFFFF"/>
                </a:solidFill>
                <a:latin typeface="微软雅黑"/>
                <a:cs typeface="微软雅黑"/>
              </a:rPr>
              <a:t>TWT</a:t>
            </a:r>
            <a:r>
              <a:rPr sz="1798" spc="-5" dirty="0">
                <a:solidFill>
                  <a:srgbClr val="FFFFFF"/>
                </a:solidFill>
                <a:latin typeface="微软雅黑"/>
                <a:cs typeface="微软雅黑"/>
              </a:rPr>
              <a:t>技术增加了设备睡眠时间，终端按需唤醒。对采用电池供电的智能家居产品大大提高了电池寿命.</a:t>
            </a:r>
            <a:endParaRPr sz="1798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084441" y="3200556"/>
            <a:ext cx="730804" cy="894025"/>
          </a:xfrm>
          <a:custGeom>
            <a:avLst/>
            <a:gdLst/>
            <a:ahLst/>
            <a:cxnLst/>
            <a:rect l="l" t="t" r="r" b="b"/>
            <a:pathLst>
              <a:path w="690880" h="845185">
                <a:moveTo>
                  <a:pt x="690372" y="0"/>
                </a:moveTo>
                <a:lnTo>
                  <a:pt x="85394" y="0"/>
                </a:lnTo>
                <a:lnTo>
                  <a:pt x="52511" y="6623"/>
                </a:lnTo>
                <a:lnTo>
                  <a:pt x="25328" y="24777"/>
                </a:lnTo>
                <a:lnTo>
                  <a:pt x="6829" y="51885"/>
                </a:lnTo>
                <a:lnTo>
                  <a:pt x="0" y="85369"/>
                </a:lnTo>
                <a:lnTo>
                  <a:pt x="0" y="845045"/>
                </a:lnTo>
                <a:lnTo>
                  <a:pt x="606425" y="845045"/>
                </a:lnTo>
                <a:lnTo>
                  <a:pt x="639081" y="838215"/>
                </a:lnTo>
                <a:lnTo>
                  <a:pt x="665767" y="819718"/>
                </a:lnTo>
                <a:lnTo>
                  <a:pt x="677751" y="801623"/>
                </a:lnTo>
                <a:lnTo>
                  <a:pt x="345909" y="801623"/>
                </a:lnTo>
                <a:lnTo>
                  <a:pt x="331479" y="798821"/>
                </a:lnTo>
                <a:lnTo>
                  <a:pt x="319493" y="791135"/>
                </a:lnTo>
                <a:lnTo>
                  <a:pt x="311309" y="779651"/>
                </a:lnTo>
                <a:lnTo>
                  <a:pt x="308279" y="765454"/>
                </a:lnTo>
                <a:lnTo>
                  <a:pt x="311309" y="750418"/>
                </a:lnTo>
                <a:lnTo>
                  <a:pt x="319493" y="738500"/>
                </a:lnTo>
                <a:lnTo>
                  <a:pt x="331479" y="730651"/>
                </a:lnTo>
                <a:lnTo>
                  <a:pt x="345909" y="727824"/>
                </a:lnTo>
                <a:lnTo>
                  <a:pt x="690372" y="727824"/>
                </a:lnTo>
                <a:lnTo>
                  <a:pt x="690372" y="669963"/>
                </a:lnTo>
                <a:lnTo>
                  <a:pt x="79590" y="669963"/>
                </a:lnTo>
                <a:lnTo>
                  <a:pt x="79590" y="147586"/>
                </a:lnTo>
                <a:lnTo>
                  <a:pt x="82644" y="132326"/>
                </a:lnTo>
                <a:lnTo>
                  <a:pt x="90990" y="119914"/>
                </a:lnTo>
                <a:lnTo>
                  <a:pt x="103406" y="111573"/>
                </a:lnTo>
                <a:lnTo>
                  <a:pt x="118668" y="108521"/>
                </a:lnTo>
                <a:lnTo>
                  <a:pt x="690372" y="108521"/>
                </a:lnTo>
                <a:lnTo>
                  <a:pt x="690372" y="0"/>
                </a:lnTo>
                <a:close/>
              </a:path>
              <a:path w="690880" h="845185">
                <a:moveTo>
                  <a:pt x="690372" y="727824"/>
                </a:moveTo>
                <a:lnTo>
                  <a:pt x="345909" y="727824"/>
                </a:lnTo>
                <a:lnTo>
                  <a:pt x="360340" y="730651"/>
                </a:lnTo>
                <a:lnTo>
                  <a:pt x="372325" y="738500"/>
                </a:lnTo>
                <a:lnTo>
                  <a:pt x="380510" y="750418"/>
                </a:lnTo>
                <a:lnTo>
                  <a:pt x="383540" y="765454"/>
                </a:lnTo>
                <a:lnTo>
                  <a:pt x="380510" y="779651"/>
                </a:lnTo>
                <a:lnTo>
                  <a:pt x="372325" y="791135"/>
                </a:lnTo>
                <a:lnTo>
                  <a:pt x="360340" y="798821"/>
                </a:lnTo>
                <a:lnTo>
                  <a:pt x="345909" y="801623"/>
                </a:lnTo>
                <a:lnTo>
                  <a:pt x="677751" y="801623"/>
                </a:lnTo>
                <a:lnTo>
                  <a:pt x="683768" y="792538"/>
                </a:lnTo>
                <a:lnTo>
                  <a:pt x="690372" y="759663"/>
                </a:lnTo>
                <a:lnTo>
                  <a:pt x="690372" y="727824"/>
                </a:lnTo>
                <a:close/>
              </a:path>
              <a:path w="690880" h="845185">
                <a:moveTo>
                  <a:pt x="690372" y="108521"/>
                </a:moveTo>
                <a:lnTo>
                  <a:pt x="610768" y="108521"/>
                </a:lnTo>
                <a:lnTo>
                  <a:pt x="610768" y="630885"/>
                </a:lnTo>
                <a:lnTo>
                  <a:pt x="607737" y="646147"/>
                </a:lnTo>
                <a:lnTo>
                  <a:pt x="599551" y="658563"/>
                </a:lnTo>
                <a:lnTo>
                  <a:pt x="587569" y="666909"/>
                </a:lnTo>
                <a:lnTo>
                  <a:pt x="573151" y="669963"/>
                </a:lnTo>
                <a:lnTo>
                  <a:pt x="690372" y="669963"/>
                </a:lnTo>
                <a:lnTo>
                  <a:pt x="690372" y="108521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1204083" y="4162200"/>
            <a:ext cx="489665" cy="222331"/>
          </a:xfrm>
          <a:custGeom>
            <a:avLst/>
            <a:gdLst/>
            <a:ahLst/>
            <a:cxnLst/>
            <a:rect l="l" t="t" r="r" b="b"/>
            <a:pathLst>
              <a:path w="462915" h="210185">
                <a:moveTo>
                  <a:pt x="361111" y="0"/>
                </a:moveTo>
                <a:lnTo>
                  <a:pt x="0" y="0"/>
                </a:lnTo>
                <a:lnTo>
                  <a:pt x="0" y="210134"/>
                </a:lnTo>
                <a:lnTo>
                  <a:pt x="354761" y="210134"/>
                </a:lnTo>
                <a:lnTo>
                  <a:pt x="361111" y="209397"/>
                </a:lnTo>
                <a:lnTo>
                  <a:pt x="361111" y="208318"/>
                </a:lnTo>
                <a:lnTo>
                  <a:pt x="418952" y="197434"/>
                </a:lnTo>
                <a:lnTo>
                  <a:pt x="12700" y="197434"/>
                </a:lnTo>
                <a:lnTo>
                  <a:pt x="12700" y="12699"/>
                </a:lnTo>
                <a:lnTo>
                  <a:pt x="418952" y="12699"/>
                </a:lnTo>
                <a:lnTo>
                  <a:pt x="361111" y="1816"/>
                </a:lnTo>
                <a:lnTo>
                  <a:pt x="361111" y="0"/>
                </a:lnTo>
                <a:close/>
              </a:path>
              <a:path w="462915" h="210185">
                <a:moveTo>
                  <a:pt x="418952" y="12699"/>
                </a:moveTo>
                <a:lnTo>
                  <a:pt x="350278" y="12699"/>
                </a:lnTo>
                <a:lnTo>
                  <a:pt x="450189" y="31521"/>
                </a:lnTo>
                <a:lnTo>
                  <a:pt x="450189" y="178625"/>
                </a:lnTo>
                <a:lnTo>
                  <a:pt x="353580" y="196811"/>
                </a:lnTo>
                <a:lnTo>
                  <a:pt x="351688" y="197434"/>
                </a:lnTo>
                <a:lnTo>
                  <a:pt x="418952" y="197434"/>
                </a:lnTo>
                <a:lnTo>
                  <a:pt x="462889" y="189166"/>
                </a:lnTo>
                <a:lnTo>
                  <a:pt x="462889" y="20967"/>
                </a:lnTo>
                <a:lnTo>
                  <a:pt x="418952" y="12699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77256" y="3200556"/>
            <a:ext cx="730804" cy="894025"/>
          </a:xfrm>
          <a:custGeom>
            <a:avLst/>
            <a:gdLst/>
            <a:ahLst/>
            <a:cxnLst/>
            <a:rect l="l" t="t" r="r" b="b"/>
            <a:pathLst>
              <a:path w="690879" h="845185">
                <a:moveTo>
                  <a:pt x="690372" y="0"/>
                </a:moveTo>
                <a:lnTo>
                  <a:pt x="85394" y="0"/>
                </a:lnTo>
                <a:lnTo>
                  <a:pt x="52511" y="6623"/>
                </a:lnTo>
                <a:lnTo>
                  <a:pt x="25328" y="24777"/>
                </a:lnTo>
                <a:lnTo>
                  <a:pt x="6829" y="51885"/>
                </a:lnTo>
                <a:lnTo>
                  <a:pt x="0" y="85369"/>
                </a:lnTo>
                <a:lnTo>
                  <a:pt x="0" y="845045"/>
                </a:lnTo>
                <a:lnTo>
                  <a:pt x="606425" y="845045"/>
                </a:lnTo>
                <a:lnTo>
                  <a:pt x="639081" y="838215"/>
                </a:lnTo>
                <a:lnTo>
                  <a:pt x="665767" y="819718"/>
                </a:lnTo>
                <a:lnTo>
                  <a:pt x="677751" y="801623"/>
                </a:lnTo>
                <a:lnTo>
                  <a:pt x="345909" y="801623"/>
                </a:lnTo>
                <a:lnTo>
                  <a:pt x="331479" y="798821"/>
                </a:lnTo>
                <a:lnTo>
                  <a:pt x="319493" y="791135"/>
                </a:lnTo>
                <a:lnTo>
                  <a:pt x="311309" y="779651"/>
                </a:lnTo>
                <a:lnTo>
                  <a:pt x="308279" y="765454"/>
                </a:lnTo>
                <a:lnTo>
                  <a:pt x="311309" y="750418"/>
                </a:lnTo>
                <a:lnTo>
                  <a:pt x="319493" y="738500"/>
                </a:lnTo>
                <a:lnTo>
                  <a:pt x="331479" y="730651"/>
                </a:lnTo>
                <a:lnTo>
                  <a:pt x="345909" y="727824"/>
                </a:lnTo>
                <a:lnTo>
                  <a:pt x="690372" y="727824"/>
                </a:lnTo>
                <a:lnTo>
                  <a:pt x="690372" y="669963"/>
                </a:lnTo>
                <a:lnTo>
                  <a:pt x="79590" y="669963"/>
                </a:lnTo>
                <a:lnTo>
                  <a:pt x="79590" y="147586"/>
                </a:lnTo>
                <a:lnTo>
                  <a:pt x="82644" y="132326"/>
                </a:lnTo>
                <a:lnTo>
                  <a:pt x="90990" y="119914"/>
                </a:lnTo>
                <a:lnTo>
                  <a:pt x="103406" y="111573"/>
                </a:lnTo>
                <a:lnTo>
                  <a:pt x="118668" y="108521"/>
                </a:lnTo>
                <a:lnTo>
                  <a:pt x="690372" y="108521"/>
                </a:lnTo>
                <a:lnTo>
                  <a:pt x="690372" y="0"/>
                </a:lnTo>
                <a:close/>
              </a:path>
              <a:path w="690879" h="845185">
                <a:moveTo>
                  <a:pt x="690372" y="727824"/>
                </a:moveTo>
                <a:lnTo>
                  <a:pt x="345909" y="727824"/>
                </a:lnTo>
                <a:lnTo>
                  <a:pt x="360340" y="730651"/>
                </a:lnTo>
                <a:lnTo>
                  <a:pt x="372325" y="738500"/>
                </a:lnTo>
                <a:lnTo>
                  <a:pt x="380510" y="750418"/>
                </a:lnTo>
                <a:lnTo>
                  <a:pt x="383540" y="765454"/>
                </a:lnTo>
                <a:lnTo>
                  <a:pt x="380510" y="779651"/>
                </a:lnTo>
                <a:lnTo>
                  <a:pt x="372325" y="791135"/>
                </a:lnTo>
                <a:lnTo>
                  <a:pt x="360340" y="798821"/>
                </a:lnTo>
                <a:lnTo>
                  <a:pt x="345909" y="801623"/>
                </a:lnTo>
                <a:lnTo>
                  <a:pt x="677751" y="801623"/>
                </a:lnTo>
                <a:lnTo>
                  <a:pt x="683768" y="792538"/>
                </a:lnTo>
                <a:lnTo>
                  <a:pt x="690372" y="759663"/>
                </a:lnTo>
                <a:lnTo>
                  <a:pt x="690372" y="727824"/>
                </a:lnTo>
                <a:close/>
              </a:path>
              <a:path w="690879" h="845185">
                <a:moveTo>
                  <a:pt x="690372" y="108521"/>
                </a:moveTo>
                <a:lnTo>
                  <a:pt x="610768" y="108521"/>
                </a:lnTo>
                <a:lnTo>
                  <a:pt x="610768" y="630885"/>
                </a:lnTo>
                <a:lnTo>
                  <a:pt x="607737" y="646147"/>
                </a:lnTo>
                <a:lnTo>
                  <a:pt x="599549" y="658563"/>
                </a:lnTo>
                <a:lnTo>
                  <a:pt x="587563" y="666909"/>
                </a:lnTo>
                <a:lnTo>
                  <a:pt x="573138" y="669963"/>
                </a:lnTo>
                <a:lnTo>
                  <a:pt x="690372" y="669963"/>
                </a:lnTo>
                <a:lnTo>
                  <a:pt x="690372" y="108521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6596897" y="4162200"/>
            <a:ext cx="489665" cy="222331"/>
          </a:xfrm>
          <a:custGeom>
            <a:avLst/>
            <a:gdLst/>
            <a:ahLst/>
            <a:cxnLst/>
            <a:rect l="l" t="t" r="r" b="b"/>
            <a:pathLst>
              <a:path w="462915" h="210185">
                <a:moveTo>
                  <a:pt x="361111" y="0"/>
                </a:moveTo>
                <a:lnTo>
                  <a:pt x="0" y="0"/>
                </a:lnTo>
                <a:lnTo>
                  <a:pt x="0" y="210134"/>
                </a:lnTo>
                <a:lnTo>
                  <a:pt x="354761" y="210134"/>
                </a:lnTo>
                <a:lnTo>
                  <a:pt x="361111" y="209397"/>
                </a:lnTo>
                <a:lnTo>
                  <a:pt x="361111" y="208318"/>
                </a:lnTo>
                <a:lnTo>
                  <a:pt x="418952" y="197434"/>
                </a:lnTo>
                <a:lnTo>
                  <a:pt x="12700" y="197434"/>
                </a:lnTo>
                <a:lnTo>
                  <a:pt x="12700" y="12699"/>
                </a:lnTo>
                <a:lnTo>
                  <a:pt x="418952" y="12699"/>
                </a:lnTo>
                <a:lnTo>
                  <a:pt x="361111" y="1816"/>
                </a:lnTo>
                <a:lnTo>
                  <a:pt x="361111" y="0"/>
                </a:lnTo>
                <a:close/>
              </a:path>
              <a:path w="462915" h="210185">
                <a:moveTo>
                  <a:pt x="418952" y="12699"/>
                </a:moveTo>
                <a:lnTo>
                  <a:pt x="350278" y="12699"/>
                </a:lnTo>
                <a:lnTo>
                  <a:pt x="450189" y="31521"/>
                </a:lnTo>
                <a:lnTo>
                  <a:pt x="450189" y="178625"/>
                </a:lnTo>
                <a:lnTo>
                  <a:pt x="353580" y="196811"/>
                </a:lnTo>
                <a:lnTo>
                  <a:pt x="351688" y="197434"/>
                </a:lnTo>
                <a:lnTo>
                  <a:pt x="418952" y="197434"/>
                </a:lnTo>
                <a:lnTo>
                  <a:pt x="462889" y="189166"/>
                </a:lnTo>
                <a:lnTo>
                  <a:pt x="462889" y="20967"/>
                </a:lnTo>
                <a:lnTo>
                  <a:pt x="418952" y="12699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661048" y="3889303"/>
            <a:ext cx="1213752" cy="808048"/>
          </a:xfrm>
          <a:custGeom>
            <a:avLst/>
            <a:gdLst/>
            <a:ahLst/>
            <a:cxnLst/>
            <a:rect l="l" t="t" r="r" b="b"/>
            <a:pathLst>
              <a:path w="1147445" h="763904">
                <a:moveTo>
                  <a:pt x="0" y="0"/>
                </a:moveTo>
                <a:lnTo>
                  <a:pt x="425221" y="327304"/>
                </a:lnTo>
                <a:lnTo>
                  <a:pt x="376364" y="383451"/>
                </a:lnTo>
                <a:lnTo>
                  <a:pt x="1146822" y="763828"/>
                </a:lnTo>
                <a:lnTo>
                  <a:pt x="698639" y="412851"/>
                </a:lnTo>
                <a:lnTo>
                  <a:pt x="751332" y="3522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033001" y="3889303"/>
            <a:ext cx="1213752" cy="808048"/>
          </a:xfrm>
          <a:custGeom>
            <a:avLst/>
            <a:gdLst/>
            <a:ahLst/>
            <a:cxnLst/>
            <a:rect l="l" t="t" r="r" b="b"/>
            <a:pathLst>
              <a:path w="1147445" h="763904">
                <a:moveTo>
                  <a:pt x="0" y="0"/>
                </a:moveTo>
                <a:lnTo>
                  <a:pt x="425234" y="327304"/>
                </a:lnTo>
                <a:lnTo>
                  <a:pt x="376377" y="383451"/>
                </a:lnTo>
                <a:lnTo>
                  <a:pt x="1146835" y="763828"/>
                </a:lnTo>
                <a:lnTo>
                  <a:pt x="698639" y="412851"/>
                </a:lnTo>
                <a:lnTo>
                  <a:pt x="751344" y="352259"/>
                </a:lnTo>
                <a:lnTo>
                  <a:pt x="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96331" y="2159310"/>
            <a:ext cx="5206975" cy="3021281"/>
          </a:xfrm>
          <a:custGeom>
            <a:avLst/>
            <a:gdLst/>
            <a:ahLst/>
            <a:cxnLst/>
            <a:rect l="l" t="t" r="r" b="b"/>
            <a:pathLst>
              <a:path w="4922520" h="2856229">
                <a:moveTo>
                  <a:pt x="4922507" y="2855760"/>
                </a:moveTo>
                <a:lnTo>
                  <a:pt x="0" y="2855760"/>
                </a:lnTo>
                <a:lnTo>
                  <a:pt x="0" y="0"/>
                </a:lnTo>
                <a:lnTo>
                  <a:pt x="4922507" y="0"/>
                </a:lnTo>
                <a:lnTo>
                  <a:pt x="4922507" y="2855760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162605" y="2159310"/>
            <a:ext cx="5206975" cy="3021281"/>
          </a:xfrm>
          <a:custGeom>
            <a:avLst/>
            <a:gdLst/>
            <a:ahLst/>
            <a:cxnLst/>
            <a:rect l="l" t="t" r="r" b="b"/>
            <a:pathLst>
              <a:path w="4922520" h="2856229">
                <a:moveTo>
                  <a:pt x="4922507" y="2855760"/>
                </a:moveTo>
                <a:lnTo>
                  <a:pt x="0" y="2855760"/>
                </a:lnTo>
                <a:lnTo>
                  <a:pt x="0" y="0"/>
                </a:lnTo>
                <a:lnTo>
                  <a:pt x="4922507" y="0"/>
                </a:lnTo>
                <a:lnTo>
                  <a:pt x="4922507" y="2855760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96331" y="5308226"/>
            <a:ext cx="5206975" cy="360000"/>
          </a:xfrm>
          <a:prstGeom prst="rect">
            <a:avLst/>
          </a:prstGeom>
          <a:ln w="12700">
            <a:solidFill>
              <a:srgbClr val="30E7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67252"/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无</a:t>
            </a:r>
            <a:r>
              <a:rPr sz="1600" spc="21" dirty="0">
                <a:solidFill>
                  <a:srgbClr val="FFFFFF"/>
                </a:solidFill>
                <a:latin typeface="微软雅黑"/>
                <a:cs typeface="微软雅黑"/>
              </a:rPr>
              <a:t>TWT</a:t>
            </a:r>
            <a:r>
              <a:rPr sz="1600" spc="-5" dirty="0">
                <a:solidFill>
                  <a:srgbClr val="FFFFFF"/>
                </a:solidFill>
                <a:latin typeface="微软雅黑"/>
                <a:cs typeface="微软雅黑"/>
              </a:rPr>
              <a:t>功能，耗电大802.11ac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162605" y="5308226"/>
            <a:ext cx="5206975" cy="360000"/>
          </a:xfrm>
          <a:prstGeom prst="rect">
            <a:avLst/>
          </a:prstGeom>
          <a:ln w="12700">
            <a:solidFill>
              <a:srgbClr val="30E7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67252"/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有TWT功能，更省电802.11ax</a:t>
            </a:r>
            <a:endParaRPr sz="16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84285" y="2549937"/>
            <a:ext cx="914176" cy="750954"/>
          </a:xfrm>
          <a:custGeom>
            <a:avLst/>
            <a:gdLst/>
            <a:ahLst/>
            <a:cxnLst/>
            <a:rect l="l" t="t" r="r" b="b"/>
            <a:pathLst>
              <a:path w="864235" h="709930">
                <a:moveTo>
                  <a:pt x="674084" y="0"/>
                </a:moveTo>
                <a:lnTo>
                  <a:pt x="190239" y="0"/>
                </a:lnTo>
                <a:lnTo>
                  <a:pt x="154960" y="7155"/>
                </a:lnTo>
                <a:lnTo>
                  <a:pt x="126071" y="26636"/>
                </a:lnTo>
                <a:lnTo>
                  <a:pt x="106552" y="55469"/>
                </a:lnTo>
                <a:lnTo>
                  <a:pt x="99383" y="90678"/>
                </a:lnTo>
                <a:lnTo>
                  <a:pt x="99398" y="392366"/>
                </a:lnTo>
                <a:lnTo>
                  <a:pt x="100624" y="407063"/>
                </a:lnTo>
                <a:lnTo>
                  <a:pt x="104206" y="421092"/>
                </a:lnTo>
                <a:lnTo>
                  <a:pt x="109917" y="434270"/>
                </a:lnTo>
                <a:lnTo>
                  <a:pt x="117544" y="446595"/>
                </a:lnTo>
                <a:lnTo>
                  <a:pt x="104419" y="455915"/>
                </a:lnTo>
                <a:lnTo>
                  <a:pt x="74390" y="491934"/>
                </a:lnTo>
                <a:lnTo>
                  <a:pt x="8515" y="612076"/>
                </a:lnTo>
                <a:lnTo>
                  <a:pt x="0" y="646939"/>
                </a:lnTo>
                <a:lnTo>
                  <a:pt x="2128" y="664049"/>
                </a:lnTo>
                <a:lnTo>
                  <a:pt x="32086" y="701641"/>
                </a:lnTo>
                <a:lnTo>
                  <a:pt x="67583" y="709574"/>
                </a:lnTo>
                <a:lnTo>
                  <a:pt x="794467" y="709574"/>
                </a:lnTo>
                <a:lnTo>
                  <a:pt x="845263" y="692359"/>
                </a:lnTo>
                <a:lnTo>
                  <a:pt x="863880" y="648360"/>
                </a:lnTo>
                <a:lnTo>
                  <a:pt x="60763" y="648360"/>
                </a:lnTo>
                <a:lnTo>
                  <a:pt x="60763" y="643813"/>
                </a:lnTo>
                <a:lnTo>
                  <a:pt x="126638" y="519137"/>
                </a:lnTo>
                <a:lnTo>
                  <a:pt x="172320" y="485994"/>
                </a:lnTo>
                <a:lnTo>
                  <a:pt x="190239" y="482879"/>
                </a:lnTo>
                <a:lnTo>
                  <a:pt x="784402" y="482879"/>
                </a:lnTo>
                <a:lnTo>
                  <a:pt x="781910" y="478799"/>
                </a:lnTo>
                <a:lnTo>
                  <a:pt x="771759" y="466721"/>
                </a:lnTo>
                <a:lnTo>
                  <a:pt x="759904" y="455915"/>
                </a:lnTo>
                <a:lnTo>
                  <a:pt x="746766" y="446595"/>
                </a:lnTo>
                <a:lnTo>
                  <a:pt x="754403" y="434270"/>
                </a:lnTo>
                <a:lnTo>
                  <a:pt x="759873" y="421665"/>
                </a:lnTo>
                <a:lnTo>
                  <a:pt x="190239" y="421665"/>
                </a:lnTo>
                <a:lnTo>
                  <a:pt x="177603" y="419292"/>
                </a:lnTo>
                <a:lnTo>
                  <a:pt x="167524" y="412880"/>
                </a:lnTo>
                <a:lnTo>
                  <a:pt x="160852" y="403491"/>
                </a:lnTo>
                <a:lnTo>
                  <a:pt x="158476" y="392366"/>
                </a:lnTo>
                <a:lnTo>
                  <a:pt x="158438" y="90678"/>
                </a:lnTo>
                <a:lnTo>
                  <a:pt x="160852" y="78068"/>
                </a:lnTo>
                <a:lnTo>
                  <a:pt x="167524" y="68008"/>
                </a:lnTo>
                <a:lnTo>
                  <a:pt x="177603" y="61349"/>
                </a:lnTo>
                <a:lnTo>
                  <a:pt x="190239" y="58940"/>
                </a:lnTo>
                <a:lnTo>
                  <a:pt x="758489" y="58940"/>
                </a:lnTo>
                <a:lnTo>
                  <a:pt x="757782" y="55469"/>
                </a:lnTo>
                <a:lnTo>
                  <a:pt x="738258" y="26636"/>
                </a:lnTo>
                <a:lnTo>
                  <a:pt x="709365" y="7155"/>
                </a:lnTo>
                <a:lnTo>
                  <a:pt x="674084" y="0"/>
                </a:lnTo>
                <a:close/>
              </a:path>
              <a:path w="864235" h="709930">
                <a:moveTo>
                  <a:pt x="784402" y="482879"/>
                </a:moveTo>
                <a:lnTo>
                  <a:pt x="674084" y="482879"/>
                </a:lnTo>
                <a:lnTo>
                  <a:pt x="691969" y="485994"/>
                </a:lnTo>
                <a:lnTo>
                  <a:pt x="709858" y="494207"/>
                </a:lnTo>
                <a:lnTo>
                  <a:pt x="725192" y="505821"/>
                </a:lnTo>
                <a:lnTo>
                  <a:pt x="735412" y="519137"/>
                </a:lnTo>
                <a:lnTo>
                  <a:pt x="801287" y="639292"/>
                </a:lnTo>
                <a:lnTo>
                  <a:pt x="803560" y="643813"/>
                </a:lnTo>
                <a:lnTo>
                  <a:pt x="803560" y="648360"/>
                </a:lnTo>
                <a:lnTo>
                  <a:pt x="863880" y="648360"/>
                </a:lnTo>
                <a:lnTo>
                  <a:pt x="864036" y="646939"/>
                </a:lnTo>
                <a:lnTo>
                  <a:pt x="861230" y="629403"/>
                </a:lnTo>
                <a:lnTo>
                  <a:pt x="853522" y="612076"/>
                </a:lnTo>
                <a:lnTo>
                  <a:pt x="789933" y="491934"/>
                </a:lnTo>
                <a:lnTo>
                  <a:pt x="784402" y="482879"/>
                </a:lnTo>
                <a:close/>
              </a:path>
              <a:path w="864235" h="709930">
                <a:moveTo>
                  <a:pt x="510533" y="582637"/>
                </a:moveTo>
                <a:lnTo>
                  <a:pt x="351605" y="582637"/>
                </a:lnTo>
                <a:lnTo>
                  <a:pt x="322103" y="630275"/>
                </a:lnTo>
                <a:lnTo>
                  <a:pt x="540048" y="630275"/>
                </a:lnTo>
                <a:lnTo>
                  <a:pt x="510533" y="582637"/>
                </a:lnTo>
                <a:close/>
              </a:path>
              <a:path w="864235" h="709930">
                <a:moveTo>
                  <a:pt x="758489" y="58940"/>
                </a:moveTo>
                <a:lnTo>
                  <a:pt x="674084" y="58940"/>
                </a:lnTo>
                <a:lnTo>
                  <a:pt x="685411" y="61349"/>
                </a:lnTo>
                <a:lnTo>
                  <a:pt x="694815" y="68008"/>
                </a:lnTo>
                <a:lnTo>
                  <a:pt x="701235" y="78068"/>
                </a:lnTo>
                <a:lnTo>
                  <a:pt x="703611" y="90678"/>
                </a:lnTo>
                <a:lnTo>
                  <a:pt x="703574" y="392366"/>
                </a:lnTo>
                <a:lnTo>
                  <a:pt x="701235" y="403491"/>
                </a:lnTo>
                <a:lnTo>
                  <a:pt x="694815" y="412880"/>
                </a:lnTo>
                <a:lnTo>
                  <a:pt x="685411" y="419292"/>
                </a:lnTo>
                <a:lnTo>
                  <a:pt x="674084" y="421665"/>
                </a:lnTo>
                <a:lnTo>
                  <a:pt x="759873" y="421665"/>
                </a:lnTo>
                <a:lnTo>
                  <a:pt x="760121" y="421092"/>
                </a:lnTo>
                <a:lnTo>
                  <a:pt x="763709" y="407063"/>
                </a:lnTo>
                <a:lnTo>
                  <a:pt x="764937" y="392366"/>
                </a:lnTo>
                <a:lnTo>
                  <a:pt x="764952" y="90678"/>
                </a:lnTo>
                <a:lnTo>
                  <a:pt x="758489" y="58940"/>
                </a:lnTo>
                <a:close/>
              </a:path>
              <a:path w="864235" h="709930">
                <a:moveTo>
                  <a:pt x="689971" y="74917"/>
                </a:moveTo>
                <a:lnTo>
                  <a:pt x="174364" y="74917"/>
                </a:lnTo>
                <a:lnTo>
                  <a:pt x="174364" y="403694"/>
                </a:lnTo>
                <a:lnTo>
                  <a:pt x="689971" y="403694"/>
                </a:lnTo>
                <a:lnTo>
                  <a:pt x="689971" y="394627"/>
                </a:lnTo>
                <a:lnTo>
                  <a:pt x="197084" y="394627"/>
                </a:lnTo>
                <a:lnTo>
                  <a:pt x="194798" y="392366"/>
                </a:lnTo>
                <a:lnTo>
                  <a:pt x="194798" y="374230"/>
                </a:lnTo>
                <a:lnTo>
                  <a:pt x="197084" y="371957"/>
                </a:lnTo>
                <a:lnTo>
                  <a:pt x="689971" y="371957"/>
                </a:lnTo>
                <a:lnTo>
                  <a:pt x="689971" y="74917"/>
                </a:lnTo>
                <a:close/>
              </a:path>
              <a:path w="864235" h="709930">
                <a:moveTo>
                  <a:pt x="283394" y="371957"/>
                </a:moveTo>
                <a:lnTo>
                  <a:pt x="247059" y="371957"/>
                </a:lnTo>
                <a:lnTo>
                  <a:pt x="249320" y="374230"/>
                </a:lnTo>
                <a:lnTo>
                  <a:pt x="249320" y="392366"/>
                </a:lnTo>
                <a:lnTo>
                  <a:pt x="247059" y="394627"/>
                </a:lnTo>
                <a:lnTo>
                  <a:pt x="283394" y="394627"/>
                </a:lnTo>
                <a:lnTo>
                  <a:pt x="281120" y="392366"/>
                </a:lnTo>
                <a:lnTo>
                  <a:pt x="281120" y="374230"/>
                </a:lnTo>
                <a:lnTo>
                  <a:pt x="283394" y="371957"/>
                </a:lnTo>
                <a:close/>
              </a:path>
              <a:path w="864235" h="709930">
                <a:moveTo>
                  <a:pt x="689971" y="371957"/>
                </a:moveTo>
                <a:lnTo>
                  <a:pt x="664978" y="371957"/>
                </a:lnTo>
                <a:lnTo>
                  <a:pt x="667251" y="374230"/>
                </a:lnTo>
                <a:lnTo>
                  <a:pt x="667251" y="392366"/>
                </a:lnTo>
                <a:lnTo>
                  <a:pt x="664978" y="394627"/>
                </a:lnTo>
                <a:lnTo>
                  <a:pt x="689971" y="394627"/>
                </a:lnTo>
                <a:lnTo>
                  <a:pt x="689971" y="371957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101864" y="3046084"/>
            <a:ext cx="523922" cy="928953"/>
          </a:xfrm>
          <a:custGeom>
            <a:avLst/>
            <a:gdLst/>
            <a:ahLst/>
            <a:cxnLst/>
            <a:rect l="l" t="t" r="r" b="b"/>
            <a:pathLst>
              <a:path w="495300" h="878204">
                <a:moveTo>
                  <a:pt x="440308" y="0"/>
                </a:moveTo>
                <a:lnTo>
                  <a:pt x="55117" y="0"/>
                </a:lnTo>
                <a:lnTo>
                  <a:pt x="33711" y="4332"/>
                </a:lnTo>
                <a:lnTo>
                  <a:pt x="16186" y="16121"/>
                </a:lnTo>
                <a:lnTo>
                  <a:pt x="4347" y="33555"/>
                </a:lnTo>
                <a:lnTo>
                  <a:pt x="0" y="54825"/>
                </a:lnTo>
                <a:lnTo>
                  <a:pt x="0" y="822998"/>
                </a:lnTo>
                <a:lnTo>
                  <a:pt x="4347" y="844319"/>
                </a:lnTo>
                <a:lnTo>
                  <a:pt x="16186" y="861744"/>
                </a:lnTo>
                <a:lnTo>
                  <a:pt x="33711" y="873499"/>
                </a:lnTo>
                <a:lnTo>
                  <a:pt x="55117" y="877811"/>
                </a:lnTo>
                <a:lnTo>
                  <a:pt x="440308" y="877811"/>
                </a:lnTo>
                <a:lnTo>
                  <a:pt x="461636" y="873499"/>
                </a:lnTo>
                <a:lnTo>
                  <a:pt x="479124" y="861744"/>
                </a:lnTo>
                <a:lnTo>
                  <a:pt x="490952" y="844319"/>
                </a:lnTo>
                <a:lnTo>
                  <a:pt x="495300" y="822998"/>
                </a:lnTo>
                <a:lnTo>
                  <a:pt x="495300" y="820178"/>
                </a:lnTo>
                <a:lnTo>
                  <a:pt x="247713" y="820178"/>
                </a:lnTo>
                <a:lnTo>
                  <a:pt x="237169" y="818104"/>
                </a:lnTo>
                <a:lnTo>
                  <a:pt x="228558" y="812452"/>
                </a:lnTo>
                <a:lnTo>
                  <a:pt x="222753" y="804078"/>
                </a:lnTo>
                <a:lnTo>
                  <a:pt x="220624" y="793838"/>
                </a:lnTo>
                <a:lnTo>
                  <a:pt x="222753" y="783525"/>
                </a:lnTo>
                <a:lnTo>
                  <a:pt x="228558" y="775114"/>
                </a:lnTo>
                <a:lnTo>
                  <a:pt x="237169" y="769448"/>
                </a:lnTo>
                <a:lnTo>
                  <a:pt x="247713" y="767372"/>
                </a:lnTo>
                <a:lnTo>
                  <a:pt x="495300" y="767372"/>
                </a:lnTo>
                <a:lnTo>
                  <a:pt x="495300" y="709599"/>
                </a:lnTo>
                <a:lnTo>
                  <a:pt x="44602" y="709599"/>
                </a:lnTo>
                <a:lnTo>
                  <a:pt x="44602" y="79006"/>
                </a:lnTo>
                <a:lnTo>
                  <a:pt x="495300" y="79006"/>
                </a:lnTo>
                <a:lnTo>
                  <a:pt x="495300" y="54825"/>
                </a:lnTo>
                <a:lnTo>
                  <a:pt x="490952" y="33555"/>
                </a:lnTo>
                <a:lnTo>
                  <a:pt x="479124" y="16121"/>
                </a:lnTo>
                <a:lnTo>
                  <a:pt x="461636" y="4332"/>
                </a:lnTo>
                <a:lnTo>
                  <a:pt x="440308" y="0"/>
                </a:lnTo>
                <a:close/>
              </a:path>
              <a:path w="495300" h="878204">
                <a:moveTo>
                  <a:pt x="495300" y="767372"/>
                </a:moveTo>
                <a:lnTo>
                  <a:pt x="247713" y="767372"/>
                </a:lnTo>
                <a:lnTo>
                  <a:pt x="258235" y="769448"/>
                </a:lnTo>
                <a:lnTo>
                  <a:pt x="266798" y="775114"/>
                </a:lnTo>
                <a:lnTo>
                  <a:pt x="272555" y="783525"/>
                </a:lnTo>
                <a:lnTo>
                  <a:pt x="274662" y="793838"/>
                </a:lnTo>
                <a:lnTo>
                  <a:pt x="272555" y="804078"/>
                </a:lnTo>
                <a:lnTo>
                  <a:pt x="266798" y="812452"/>
                </a:lnTo>
                <a:lnTo>
                  <a:pt x="258235" y="818104"/>
                </a:lnTo>
                <a:lnTo>
                  <a:pt x="247713" y="820178"/>
                </a:lnTo>
                <a:lnTo>
                  <a:pt x="495300" y="820178"/>
                </a:lnTo>
                <a:lnTo>
                  <a:pt x="495300" y="767372"/>
                </a:lnTo>
                <a:close/>
              </a:path>
              <a:path w="495300" h="878204">
                <a:moveTo>
                  <a:pt x="495300" y="79006"/>
                </a:moveTo>
                <a:lnTo>
                  <a:pt x="450811" y="79006"/>
                </a:lnTo>
                <a:lnTo>
                  <a:pt x="450811" y="709599"/>
                </a:lnTo>
                <a:lnTo>
                  <a:pt x="495300" y="709599"/>
                </a:lnTo>
                <a:lnTo>
                  <a:pt x="495300" y="79006"/>
                </a:lnTo>
                <a:close/>
              </a:path>
              <a:path w="495300" h="878204">
                <a:moveTo>
                  <a:pt x="423291" y="106375"/>
                </a:moveTo>
                <a:lnTo>
                  <a:pt x="72097" y="106375"/>
                </a:lnTo>
                <a:lnTo>
                  <a:pt x="72097" y="682142"/>
                </a:lnTo>
                <a:lnTo>
                  <a:pt x="423291" y="682142"/>
                </a:lnTo>
                <a:lnTo>
                  <a:pt x="423291" y="106375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41185" y="2989845"/>
            <a:ext cx="229048" cy="217629"/>
          </a:xfrm>
          <a:custGeom>
            <a:avLst/>
            <a:gdLst/>
            <a:ahLst/>
            <a:cxnLst/>
            <a:rect l="l" t="t" r="r" b="b"/>
            <a:pathLst>
              <a:path w="216535" h="205739">
                <a:moveTo>
                  <a:pt x="0" y="0"/>
                </a:moveTo>
                <a:lnTo>
                  <a:pt x="216014" y="0"/>
                </a:lnTo>
                <a:lnTo>
                  <a:pt x="216014" y="205536"/>
                </a:lnTo>
                <a:lnTo>
                  <a:pt x="0" y="205536"/>
                </a:lnTo>
                <a:lnTo>
                  <a:pt x="0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3634463" y="2983122"/>
            <a:ext cx="509816" cy="231063"/>
          </a:xfrm>
          <a:custGeom>
            <a:avLst/>
            <a:gdLst/>
            <a:ahLst/>
            <a:cxnLst/>
            <a:rect l="l" t="t" r="r" b="b"/>
            <a:pathLst>
              <a:path w="481964" h="218439">
                <a:moveTo>
                  <a:pt x="375424" y="0"/>
                </a:moveTo>
                <a:lnTo>
                  <a:pt x="0" y="0"/>
                </a:lnTo>
                <a:lnTo>
                  <a:pt x="0" y="218249"/>
                </a:lnTo>
                <a:lnTo>
                  <a:pt x="369074" y="218249"/>
                </a:lnTo>
                <a:lnTo>
                  <a:pt x="375424" y="217474"/>
                </a:lnTo>
                <a:lnTo>
                  <a:pt x="375424" y="216395"/>
                </a:lnTo>
                <a:lnTo>
                  <a:pt x="433059" y="205549"/>
                </a:lnTo>
                <a:lnTo>
                  <a:pt x="12700" y="205549"/>
                </a:lnTo>
                <a:lnTo>
                  <a:pt x="12700" y="12700"/>
                </a:lnTo>
                <a:lnTo>
                  <a:pt x="433126" y="12700"/>
                </a:lnTo>
                <a:lnTo>
                  <a:pt x="375424" y="1841"/>
                </a:lnTo>
                <a:lnTo>
                  <a:pt x="375424" y="0"/>
                </a:lnTo>
                <a:close/>
              </a:path>
              <a:path w="481964" h="218439">
                <a:moveTo>
                  <a:pt x="433126" y="12700"/>
                </a:moveTo>
                <a:lnTo>
                  <a:pt x="364451" y="12700"/>
                </a:lnTo>
                <a:lnTo>
                  <a:pt x="468680" y="32321"/>
                </a:lnTo>
                <a:lnTo>
                  <a:pt x="468680" y="185915"/>
                </a:lnTo>
                <a:lnTo>
                  <a:pt x="367893" y="204889"/>
                </a:lnTo>
                <a:lnTo>
                  <a:pt x="365925" y="205549"/>
                </a:lnTo>
                <a:lnTo>
                  <a:pt x="433059" y="205549"/>
                </a:lnTo>
                <a:lnTo>
                  <a:pt x="481380" y="196456"/>
                </a:lnTo>
                <a:lnTo>
                  <a:pt x="481380" y="21780"/>
                </a:lnTo>
                <a:lnTo>
                  <a:pt x="433126" y="1270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055468" y="2549937"/>
            <a:ext cx="914176" cy="750954"/>
          </a:xfrm>
          <a:custGeom>
            <a:avLst/>
            <a:gdLst/>
            <a:ahLst/>
            <a:cxnLst/>
            <a:rect l="l" t="t" r="r" b="b"/>
            <a:pathLst>
              <a:path w="864234" h="709930">
                <a:moveTo>
                  <a:pt x="674087" y="0"/>
                </a:moveTo>
                <a:lnTo>
                  <a:pt x="190242" y="0"/>
                </a:lnTo>
                <a:lnTo>
                  <a:pt x="154958" y="7155"/>
                </a:lnTo>
                <a:lnTo>
                  <a:pt x="126069" y="26636"/>
                </a:lnTo>
                <a:lnTo>
                  <a:pt x="106553" y="55469"/>
                </a:lnTo>
                <a:lnTo>
                  <a:pt x="99387" y="90678"/>
                </a:lnTo>
                <a:lnTo>
                  <a:pt x="99401" y="392366"/>
                </a:lnTo>
                <a:lnTo>
                  <a:pt x="100628" y="407063"/>
                </a:lnTo>
                <a:lnTo>
                  <a:pt x="104209" y="421092"/>
                </a:lnTo>
                <a:lnTo>
                  <a:pt x="109920" y="434270"/>
                </a:lnTo>
                <a:lnTo>
                  <a:pt x="117548" y="446595"/>
                </a:lnTo>
                <a:lnTo>
                  <a:pt x="104422" y="455915"/>
                </a:lnTo>
                <a:lnTo>
                  <a:pt x="74393" y="491934"/>
                </a:lnTo>
                <a:lnTo>
                  <a:pt x="8505" y="612076"/>
                </a:lnTo>
                <a:lnTo>
                  <a:pt x="0" y="646939"/>
                </a:lnTo>
                <a:lnTo>
                  <a:pt x="2126" y="664049"/>
                </a:lnTo>
                <a:lnTo>
                  <a:pt x="32083" y="701641"/>
                </a:lnTo>
                <a:lnTo>
                  <a:pt x="67586" y="709574"/>
                </a:lnTo>
                <a:lnTo>
                  <a:pt x="794470" y="709574"/>
                </a:lnTo>
                <a:lnTo>
                  <a:pt x="845261" y="692359"/>
                </a:lnTo>
                <a:lnTo>
                  <a:pt x="863883" y="648360"/>
                </a:lnTo>
                <a:lnTo>
                  <a:pt x="60766" y="648360"/>
                </a:lnTo>
                <a:lnTo>
                  <a:pt x="60766" y="643813"/>
                </a:lnTo>
                <a:lnTo>
                  <a:pt x="126628" y="519137"/>
                </a:lnTo>
                <a:lnTo>
                  <a:pt x="172316" y="485994"/>
                </a:lnTo>
                <a:lnTo>
                  <a:pt x="190242" y="482879"/>
                </a:lnTo>
                <a:lnTo>
                  <a:pt x="784404" y="482879"/>
                </a:lnTo>
                <a:lnTo>
                  <a:pt x="781911" y="478799"/>
                </a:lnTo>
                <a:lnTo>
                  <a:pt x="771758" y="466721"/>
                </a:lnTo>
                <a:lnTo>
                  <a:pt x="759902" y="455915"/>
                </a:lnTo>
                <a:lnTo>
                  <a:pt x="746769" y="446595"/>
                </a:lnTo>
                <a:lnTo>
                  <a:pt x="754399" y="434270"/>
                </a:lnTo>
                <a:lnTo>
                  <a:pt x="759865" y="421665"/>
                </a:lnTo>
                <a:lnTo>
                  <a:pt x="190242" y="421665"/>
                </a:lnTo>
                <a:lnTo>
                  <a:pt x="177601" y="419292"/>
                </a:lnTo>
                <a:lnTo>
                  <a:pt x="167522" y="412880"/>
                </a:lnTo>
                <a:lnTo>
                  <a:pt x="160853" y="403491"/>
                </a:lnTo>
                <a:lnTo>
                  <a:pt x="158479" y="392366"/>
                </a:lnTo>
                <a:lnTo>
                  <a:pt x="158442" y="90678"/>
                </a:lnTo>
                <a:lnTo>
                  <a:pt x="160853" y="78068"/>
                </a:lnTo>
                <a:lnTo>
                  <a:pt x="167522" y="68008"/>
                </a:lnTo>
                <a:lnTo>
                  <a:pt x="177601" y="61349"/>
                </a:lnTo>
                <a:lnTo>
                  <a:pt x="190242" y="58940"/>
                </a:lnTo>
                <a:lnTo>
                  <a:pt x="758479" y="58940"/>
                </a:lnTo>
                <a:lnTo>
                  <a:pt x="757772" y="55469"/>
                </a:lnTo>
                <a:lnTo>
                  <a:pt x="738250" y="26636"/>
                </a:lnTo>
                <a:lnTo>
                  <a:pt x="709361" y="7155"/>
                </a:lnTo>
                <a:lnTo>
                  <a:pt x="674087" y="0"/>
                </a:lnTo>
                <a:close/>
              </a:path>
              <a:path w="864234" h="709930">
                <a:moveTo>
                  <a:pt x="784404" y="482879"/>
                </a:moveTo>
                <a:lnTo>
                  <a:pt x="674087" y="482879"/>
                </a:lnTo>
                <a:lnTo>
                  <a:pt x="691971" y="485994"/>
                </a:lnTo>
                <a:lnTo>
                  <a:pt x="709856" y="494207"/>
                </a:lnTo>
                <a:lnTo>
                  <a:pt x="725190" y="505821"/>
                </a:lnTo>
                <a:lnTo>
                  <a:pt x="735415" y="519137"/>
                </a:lnTo>
                <a:lnTo>
                  <a:pt x="801277" y="639292"/>
                </a:lnTo>
                <a:lnTo>
                  <a:pt x="803551" y="643813"/>
                </a:lnTo>
                <a:lnTo>
                  <a:pt x="803551" y="648360"/>
                </a:lnTo>
                <a:lnTo>
                  <a:pt x="863883" y="648360"/>
                </a:lnTo>
                <a:lnTo>
                  <a:pt x="864039" y="646939"/>
                </a:lnTo>
                <a:lnTo>
                  <a:pt x="861233" y="629403"/>
                </a:lnTo>
                <a:lnTo>
                  <a:pt x="853525" y="612076"/>
                </a:lnTo>
                <a:lnTo>
                  <a:pt x="789936" y="491934"/>
                </a:lnTo>
                <a:lnTo>
                  <a:pt x="784404" y="482879"/>
                </a:lnTo>
                <a:close/>
              </a:path>
              <a:path w="864234" h="709930">
                <a:moveTo>
                  <a:pt x="510536" y="582637"/>
                </a:moveTo>
                <a:lnTo>
                  <a:pt x="351609" y="582637"/>
                </a:lnTo>
                <a:lnTo>
                  <a:pt x="322094" y="630275"/>
                </a:lnTo>
                <a:lnTo>
                  <a:pt x="540051" y="630275"/>
                </a:lnTo>
                <a:lnTo>
                  <a:pt x="510536" y="582637"/>
                </a:lnTo>
                <a:close/>
              </a:path>
              <a:path w="864234" h="709930">
                <a:moveTo>
                  <a:pt x="758479" y="58940"/>
                </a:moveTo>
                <a:lnTo>
                  <a:pt x="674087" y="58940"/>
                </a:lnTo>
                <a:lnTo>
                  <a:pt x="685409" y="61349"/>
                </a:lnTo>
                <a:lnTo>
                  <a:pt x="694813" y="68008"/>
                </a:lnTo>
                <a:lnTo>
                  <a:pt x="701237" y="78068"/>
                </a:lnTo>
                <a:lnTo>
                  <a:pt x="703614" y="90678"/>
                </a:lnTo>
                <a:lnTo>
                  <a:pt x="703577" y="392366"/>
                </a:lnTo>
                <a:lnTo>
                  <a:pt x="701237" y="403491"/>
                </a:lnTo>
                <a:lnTo>
                  <a:pt x="694813" y="412880"/>
                </a:lnTo>
                <a:lnTo>
                  <a:pt x="685409" y="419292"/>
                </a:lnTo>
                <a:lnTo>
                  <a:pt x="674087" y="421665"/>
                </a:lnTo>
                <a:lnTo>
                  <a:pt x="759865" y="421665"/>
                </a:lnTo>
                <a:lnTo>
                  <a:pt x="760114" y="421092"/>
                </a:lnTo>
                <a:lnTo>
                  <a:pt x="763700" y="407063"/>
                </a:lnTo>
                <a:lnTo>
                  <a:pt x="764928" y="392366"/>
                </a:lnTo>
                <a:lnTo>
                  <a:pt x="764943" y="90678"/>
                </a:lnTo>
                <a:lnTo>
                  <a:pt x="758479" y="58940"/>
                </a:lnTo>
                <a:close/>
              </a:path>
              <a:path w="864234" h="709930">
                <a:moveTo>
                  <a:pt x="689962" y="74917"/>
                </a:moveTo>
                <a:lnTo>
                  <a:pt x="174367" y="74917"/>
                </a:lnTo>
                <a:lnTo>
                  <a:pt x="174367" y="403694"/>
                </a:lnTo>
                <a:lnTo>
                  <a:pt x="689962" y="403694"/>
                </a:lnTo>
                <a:lnTo>
                  <a:pt x="689962" y="394627"/>
                </a:lnTo>
                <a:lnTo>
                  <a:pt x="197075" y="394627"/>
                </a:lnTo>
                <a:lnTo>
                  <a:pt x="194802" y="392366"/>
                </a:lnTo>
                <a:lnTo>
                  <a:pt x="194802" y="374230"/>
                </a:lnTo>
                <a:lnTo>
                  <a:pt x="197075" y="371957"/>
                </a:lnTo>
                <a:lnTo>
                  <a:pt x="689962" y="371957"/>
                </a:lnTo>
                <a:lnTo>
                  <a:pt x="689962" y="74917"/>
                </a:lnTo>
                <a:close/>
              </a:path>
              <a:path w="864234" h="709930">
                <a:moveTo>
                  <a:pt x="283384" y="371957"/>
                </a:moveTo>
                <a:lnTo>
                  <a:pt x="247049" y="371957"/>
                </a:lnTo>
                <a:lnTo>
                  <a:pt x="249310" y="374230"/>
                </a:lnTo>
                <a:lnTo>
                  <a:pt x="249310" y="392366"/>
                </a:lnTo>
                <a:lnTo>
                  <a:pt x="247049" y="394627"/>
                </a:lnTo>
                <a:lnTo>
                  <a:pt x="283384" y="394627"/>
                </a:lnTo>
                <a:lnTo>
                  <a:pt x="281111" y="392366"/>
                </a:lnTo>
                <a:lnTo>
                  <a:pt x="281111" y="374230"/>
                </a:lnTo>
                <a:lnTo>
                  <a:pt x="283384" y="371957"/>
                </a:lnTo>
                <a:close/>
              </a:path>
              <a:path w="864234" h="709930">
                <a:moveTo>
                  <a:pt x="689962" y="371957"/>
                </a:moveTo>
                <a:lnTo>
                  <a:pt x="664968" y="371957"/>
                </a:lnTo>
                <a:lnTo>
                  <a:pt x="667254" y="374230"/>
                </a:lnTo>
                <a:lnTo>
                  <a:pt x="667254" y="392366"/>
                </a:lnTo>
                <a:lnTo>
                  <a:pt x="664968" y="394627"/>
                </a:lnTo>
                <a:lnTo>
                  <a:pt x="689962" y="394627"/>
                </a:lnTo>
                <a:lnTo>
                  <a:pt x="689962" y="371957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9112364" y="2989845"/>
            <a:ext cx="229048" cy="217629"/>
          </a:xfrm>
          <a:custGeom>
            <a:avLst/>
            <a:gdLst/>
            <a:ahLst/>
            <a:cxnLst/>
            <a:rect l="l" t="t" r="r" b="b"/>
            <a:pathLst>
              <a:path w="216534" h="205739">
                <a:moveTo>
                  <a:pt x="0" y="0"/>
                </a:moveTo>
                <a:lnTo>
                  <a:pt x="216014" y="0"/>
                </a:lnTo>
                <a:lnTo>
                  <a:pt x="216014" y="205536"/>
                </a:lnTo>
                <a:lnTo>
                  <a:pt x="0" y="205536"/>
                </a:lnTo>
                <a:lnTo>
                  <a:pt x="0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9105650" y="2983122"/>
            <a:ext cx="509816" cy="231063"/>
          </a:xfrm>
          <a:custGeom>
            <a:avLst/>
            <a:gdLst/>
            <a:ahLst/>
            <a:cxnLst/>
            <a:rect l="l" t="t" r="r" b="b"/>
            <a:pathLst>
              <a:path w="481965" h="218439">
                <a:moveTo>
                  <a:pt x="375424" y="0"/>
                </a:moveTo>
                <a:lnTo>
                  <a:pt x="0" y="0"/>
                </a:lnTo>
                <a:lnTo>
                  <a:pt x="0" y="218249"/>
                </a:lnTo>
                <a:lnTo>
                  <a:pt x="369074" y="218249"/>
                </a:lnTo>
                <a:lnTo>
                  <a:pt x="375424" y="217474"/>
                </a:lnTo>
                <a:lnTo>
                  <a:pt x="375424" y="216395"/>
                </a:lnTo>
                <a:lnTo>
                  <a:pt x="433059" y="205549"/>
                </a:lnTo>
                <a:lnTo>
                  <a:pt x="12700" y="205549"/>
                </a:lnTo>
                <a:lnTo>
                  <a:pt x="12700" y="12700"/>
                </a:lnTo>
                <a:lnTo>
                  <a:pt x="433126" y="12700"/>
                </a:lnTo>
                <a:lnTo>
                  <a:pt x="375424" y="1841"/>
                </a:lnTo>
                <a:lnTo>
                  <a:pt x="375424" y="0"/>
                </a:lnTo>
                <a:close/>
              </a:path>
              <a:path w="481965" h="218439">
                <a:moveTo>
                  <a:pt x="433126" y="12700"/>
                </a:moveTo>
                <a:lnTo>
                  <a:pt x="364451" y="12700"/>
                </a:lnTo>
                <a:lnTo>
                  <a:pt x="468680" y="32321"/>
                </a:lnTo>
                <a:lnTo>
                  <a:pt x="468680" y="185915"/>
                </a:lnTo>
                <a:lnTo>
                  <a:pt x="367893" y="204889"/>
                </a:lnTo>
                <a:lnTo>
                  <a:pt x="365925" y="205549"/>
                </a:lnTo>
                <a:lnTo>
                  <a:pt x="433059" y="205549"/>
                </a:lnTo>
                <a:lnTo>
                  <a:pt x="481380" y="196456"/>
                </a:lnTo>
                <a:lnTo>
                  <a:pt x="481380" y="21780"/>
                </a:lnTo>
                <a:lnTo>
                  <a:pt x="433126" y="1270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108245" y="4060003"/>
            <a:ext cx="237780" cy="227704"/>
          </a:xfrm>
          <a:custGeom>
            <a:avLst/>
            <a:gdLst/>
            <a:ahLst/>
            <a:cxnLst/>
            <a:rect l="l" t="t" r="r" b="b"/>
            <a:pathLst>
              <a:path w="224789" h="215264">
                <a:moveTo>
                  <a:pt x="0" y="0"/>
                </a:moveTo>
                <a:lnTo>
                  <a:pt x="224421" y="0"/>
                </a:lnTo>
                <a:lnTo>
                  <a:pt x="224421" y="214896"/>
                </a:lnTo>
                <a:lnTo>
                  <a:pt x="0" y="214896"/>
                </a:lnTo>
                <a:lnTo>
                  <a:pt x="0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02241" y="4054006"/>
            <a:ext cx="527280" cy="239795"/>
          </a:xfrm>
          <a:custGeom>
            <a:avLst/>
            <a:gdLst/>
            <a:ahLst/>
            <a:cxnLst/>
            <a:rect l="l" t="t" r="r" b="b"/>
            <a:pathLst>
              <a:path w="498475" h="226695">
                <a:moveTo>
                  <a:pt x="388188" y="0"/>
                </a:moveTo>
                <a:lnTo>
                  <a:pt x="0" y="0"/>
                </a:lnTo>
                <a:lnTo>
                  <a:pt x="0" y="226237"/>
                </a:lnTo>
                <a:lnTo>
                  <a:pt x="382523" y="226237"/>
                </a:lnTo>
                <a:lnTo>
                  <a:pt x="388188" y="225425"/>
                </a:lnTo>
                <a:lnTo>
                  <a:pt x="388188" y="224459"/>
                </a:lnTo>
                <a:lnTo>
                  <a:pt x="438604" y="214909"/>
                </a:lnTo>
                <a:lnTo>
                  <a:pt x="11341" y="214909"/>
                </a:lnTo>
                <a:lnTo>
                  <a:pt x="11341" y="11341"/>
                </a:lnTo>
                <a:lnTo>
                  <a:pt x="438665" y="11341"/>
                </a:lnTo>
                <a:lnTo>
                  <a:pt x="388188" y="1790"/>
                </a:lnTo>
                <a:lnTo>
                  <a:pt x="388188" y="0"/>
                </a:lnTo>
                <a:close/>
              </a:path>
              <a:path w="498475" h="226695">
                <a:moveTo>
                  <a:pt x="438665" y="11341"/>
                </a:moveTo>
                <a:lnTo>
                  <a:pt x="377710" y="11341"/>
                </a:lnTo>
                <a:lnTo>
                  <a:pt x="486930" y="32016"/>
                </a:lnTo>
                <a:lnTo>
                  <a:pt x="486930" y="194221"/>
                </a:lnTo>
                <a:lnTo>
                  <a:pt x="381469" y="214185"/>
                </a:lnTo>
                <a:lnTo>
                  <a:pt x="379514" y="214909"/>
                </a:lnTo>
                <a:lnTo>
                  <a:pt x="438604" y="214909"/>
                </a:lnTo>
                <a:lnTo>
                  <a:pt x="498271" y="203606"/>
                </a:lnTo>
                <a:lnTo>
                  <a:pt x="498271" y="22618"/>
                </a:lnTo>
                <a:lnTo>
                  <a:pt x="438665" y="11341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4988373" y="2695038"/>
            <a:ext cx="967240" cy="30659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defTabSz="967252">
              <a:spcBef>
                <a:spcPts val="106"/>
              </a:spcBef>
            </a:pPr>
            <a:r>
              <a:rPr sz="1904" b="1" spc="-63" dirty="0">
                <a:solidFill>
                  <a:srgbClr val="FFFFFF"/>
                </a:solidFill>
                <a:latin typeface="微软雅黑"/>
                <a:cs typeface="微软雅黑"/>
              </a:rPr>
              <a:t>W</a:t>
            </a:r>
            <a:r>
              <a:rPr sz="1904" b="1" dirty="0">
                <a:solidFill>
                  <a:srgbClr val="FFFFFF"/>
                </a:solidFill>
                <a:latin typeface="微软雅黑"/>
                <a:cs typeface="微软雅黑"/>
              </a:rPr>
              <a:t>ait</a:t>
            </a:r>
            <a:r>
              <a:rPr sz="1904" b="1" spc="-5" dirty="0">
                <a:solidFill>
                  <a:srgbClr val="FFFFFF"/>
                </a:solidFill>
                <a:latin typeface="微软雅黑"/>
                <a:cs typeface="微软雅黑"/>
              </a:rPr>
              <a:t>i</a:t>
            </a:r>
            <a:r>
              <a:rPr sz="1904" b="1" spc="5" dirty="0">
                <a:solidFill>
                  <a:srgbClr val="FFFFFF"/>
                </a:solidFill>
                <a:latin typeface="微软雅黑"/>
                <a:cs typeface="微软雅黑"/>
              </a:rPr>
              <a:t>n</a:t>
            </a:r>
            <a:r>
              <a:rPr sz="1904" b="1" dirty="0">
                <a:solidFill>
                  <a:srgbClr val="FFFFFF"/>
                </a:solidFill>
                <a:latin typeface="微软雅黑"/>
                <a:cs typeface="微软雅黑"/>
              </a:rPr>
              <a:t>g</a:t>
            </a:r>
            <a:endParaRPr sz="1904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378153" y="3046084"/>
            <a:ext cx="523922" cy="928953"/>
          </a:xfrm>
          <a:custGeom>
            <a:avLst/>
            <a:gdLst/>
            <a:ahLst/>
            <a:cxnLst/>
            <a:rect l="l" t="t" r="r" b="b"/>
            <a:pathLst>
              <a:path w="495300" h="878204">
                <a:moveTo>
                  <a:pt x="440308" y="0"/>
                </a:moveTo>
                <a:lnTo>
                  <a:pt x="55117" y="0"/>
                </a:lnTo>
                <a:lnTo>
                  <a:pt x="33711" y="4332"/>
                </a:lnTo>
                <a:lnTo>
                  <a:pt x="16186" y="16121"/>
                </a:lnTo>
                <a:lnTo>
                  <a:pt x="4347" y="33555"/>
                </a:lnTo>
                <a:lnTo>
                  <a:pt x="0" y="54825"/>
                </a:lnTo>
                <a:lnTo>
                  <a:pt x="0" y="822998"/>
                </a:lnTo>
                <a:lnTo>
                  <a:pt x="4347" y="844319"/>
                </a:lnTo>
                <a:lnTo>
                  <a:pt x="16186" y="861744"/>
                </a:lnTo>
                <a:lnTo>
                  <a:pt x="33711" y="873499"/>
                </a:lnTo>
                <a:lnTo>
                  <a:pt x="55117" y="877811"/>
                </a:lnTo>
                <a:lnTo>
                  <a:pt x="440308" y="877811"/>
                </a:lnTo>
                <a:lnTo>
                  <a:pt x="461636" y="873499"/>
                </a:lnTo>
                <a:lnTo>
                  <a:pt x="479124" y="861744"/>
                </a:lnTo>
                <a:lnTo>
                  <a:pt x="490952" y="844319"/>
                </a:lnTo>
                <a:lnTo>
                  <a:pt x="495300" y="822998"/>
                </a:lnTo>
                <a:lnTo>
                  <a:pt x="495300" y="820178"/>
                </a:lnTo>
                <a:lnTo>
                  <a:pt x="247713" y="820178"/>
                </a:lnTo>
                <a:lnTo>
                  <a:pt x="237169" y="818104"/>
                </a:lnTo>
                <a:lnTo>
                  <a:pt x="228558" y="812452"/>
                </a:lnTo>
                <a:lnTo>
                  <a:pt x="222753" y="804078"/>
                </a:lnTo>
                <a:lnTo>
                  <a:pt x="220624" y="793838"/>
                </a:lnTo>
                <a:lnTo>
                  <a:pt x="222753" y="783525"/>
                </a:lnTo>
                <a:lnTo>
                  <a:pt x="228558" y="775114"/>
                </a:lnTo>
                <a:lnTo>
                  <a:pt x="237169" y="769448"/>
                </a:lnTo>
                <a:lnTo>
                  <a:pt x="247713" y="767372"/>
                </a:lnTo>
                <a:lnTo>
                  <a:pt x="495300" y="767372"/>
                </a:lnTo>
                <a:lnTo>
                  <a:pt x="495300" y="709599"/>
                </a:lnTo>
                <a:lnTo>
                  <a:pt x="44615" y="709599"/>
                </a:lnTo>
                <a:lnTo>
                  <a:pt x="44615" y="79006"/>
                </a:lnTo>
                <a:lnTo>
                  <a:pt x="495300" y="79006"/>
                </a:lnTo>
                <a:lnTo>
                  <a:pt x="495300" y="54825"/>
                </a:lnTo>
                <a:lnTo>
                  <a:pt x="490952" y="33555"/>
                </a:lnTo>
                <a:lnTo>
                  <a:pt x="479124" y="16121"/>
                </a:lnTo>
                <a:lnTo>
                  <a:pt x="461636" y="4332"/>
                </a:lnTo>
                <a:lnTo>
                  <a:pt x="440308" y="0"/>
                </a:lnTo>
                <a:close/>
              </a:path>
              <a:path w="495300" h="878204">
                <a:moveTo>
                  <a:pt x="495300" y="767372"/>
                </a:moveTo>
                <a:lnTo>
                  <a:pt x="247713" y="767372"/>
                </a:lnTo>
                <a:lnTo>
                  <a:pt x="258241" y="769448"/>
                </a:lnTo>
                <a:lnTo>
                  <a:pt x="266803" y="775114"/>
                </a:lnTo>
                <a:lnTo>
                  <a:pt x="272557" y="783525"/>
                </a:lnTo>
                <a:lnTo>
                  <a:pt x="274662" y="793838"/>
                </a:lnTo>
                <a:lnTo>
                  <a:pt x="272557" y="804078"/>
                </a:lnTo>
                <a:lnTo>
                  <a:pt x="266803" y="812452"/>
                </a:lnTo>
                <a:lnTo>
                  <a:pt x="258241" y="818104"/>
                </a:lnTo>
                <a:lnTo>
                  <a:pt x="247713" y="820178"/>
                </a:lnTo>
                <a:lnTo>
                  <a:pt x="495300" y="820178"/>
                </a:lnTo>
                <a:lnTo>
                  <a:pt x="495300" y="767372"/>
                </a:lnTo>
                <a:close/>
              </a:path>
              <a:path w="495300" h="878204">
                <a:moveTo>
                  <a:pt x="495300" y="79006"/>
                </a:moveTo>
                <a:lnTo>
                  <a:pt x="450811" y="79006"/>
                </a:lnTo>
                <a:lnTo>
                  <a:pt x="450811" y="709599"/>
                </a:lnTo>
                <a:lnTo>
                  <a:pt x="495300" y="709599"/>
                </a:lnTo>
                <a:lnTo>
                  <a:pt x="495300" y="79006"/>
                </a:lnTo>
                <a:close/>
              </a:path>
              <a:path w="495300" h="878204">
                <a:moveTo>
                  <a:pt x="423291" y="106375"/>
                </a:moveTo>
                <a:lnTo>
                  <a:pt x="72110" y="106375"/>
                </a:lnTo>
                <a:lnTo>
                  <a:pt x="72110" y="682142"/>
                </a:lnTo>
                <a:lnTo>
                  <a:pt x="423291" y="682142"/>
                </a:lnTo>
                <a:lnTo>
                  <a:pt x="423291" y="106375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384527" y="4060003"/>
            <a:ext cx="237780" cy="227704"/>
          </a:xfrm>
          <a:custGeom>
            <a:avLst/>
            <a:gdLst/>
            <a:ahLst/>
            <a:cxnLst/>
            <a:rect l="l" t="t" r="r" b="b"/>
            <a:pathLst>
              <a:path w="224790" h="215264">
                <a:moveTo>
                  <a:pt x="0" y="0"/>
                </a:moveTo>
                <a:lnTo>
                  <a:pt x="224434" y="0"/>
                </a:lnTo>
                <a:lnTo>
                  <a:pt x="224434" y="214896"/>
                </a:lnTo>
                <a:lnTo>
                  <a:pt x="0" y="214896"/>
                </a:lnTo>
                <a:lnTo>
                  <a:pt x="0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10378530" y="4054006"/>
            <a:ext cx="527280" cy="239795"/>
          </a:xfrm>
          <a:custGeom>
            <a:avLst/>
            <a:gdLst/>
            <a:ahLst/>
            <a:cxnLst/>
            <a:rect l="l" t="t" r="r" b="b"/>
            <a:pathLst>
              <a:path w="498475" h="226695">
                <a:moveTo>
                  <a:pt x="388188" y="0"/>
                </a:moveTo>
                <a:lnTo>
                  <a:pt x="0" y="0"/>
                </a:lnTo>
                <a:lnTo>
                  <a:pt x="0" y="226237"/>
                </a:lnTo>
                <a:lnTo>
                  <a:pt x="382524" y="226237"/>
                </a:lnTo>
                <a:lnTo>
                  <a:pt x="388188" y="225425"/>
                </a:lnTo>
                <a:lnTo>
                  <a:pt x="388188" y="224459"/>
                </a:lnTo>
                <a:lnTo>
                  <a:pt x="438609" y="214909"/>
                </a:lnTo>
                <a:lnTo>
                  <a:pt x="11341" y="214909"/>
                </a:lnTo>
                <a:lnTo>
                  <a:pt x="11341" y="11341"/>
                </a:lnTo>
                <a:lnTo>
                  <a:pt x="438671" y="11341"/>
                </a:lnTo>
                <a:lnTo>
                  <a:pt x="388188" y="1790"/>
                </a:lnTo>
                <a:lnTo>
                  <a:pt x="388188" y="0"/>
                </a:lnTo>
                <a:close/>
              </a:path>
              <a:path w="498475" h="226695">
                <a:moveTo>
                  <a:pt x="438671" y="11341"/>
                </a:moveTo>
                <a:lnTo>
                  <a:pt x="377723" y="11341"/>
                </a:lnTo>
                <a:lnTo>
                  <a:pt x="486943" y="32016"/>
                </a:lnTo>
                <a:lnTo>
                  <a:pt x="486943" y="194221"/>
                </a:lnTo>
                <a:lnTo>
                  <a:pt x="381469" y="214185"/>
                </a:lnTo>
                <a:lnTo>
                  <a:pt x="379514" y="214909"/>
                </a:lnTo>
                <a:lnTo>
                  <a:pt x="438609" y="214909"/>
                </a:lnTo>
                <a:lnTo>
                  <a:pt x="498284" y="203606"/>
                </a:lnTo>
                <a:lnTo>
                  <a:pt x="498284" y="22618"/>
                </a:lnTo>
                <a:lnTo>
                  <a:pt x="438671" y="11341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555742" y="2580850"/>
            <a:ext cx="967240" cy="30659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defTabSz="967252">
              <a:spcBef>
                <a:spcPts val="106"/>
              </a:spcBef>
            </a:pPr>
            <a:r>
              <a:rPr sz="1904" b="1" spc="-63" dirty="0">
                <a:solidFill>
                  <a:srgbClr val="FFFFFF"/>
                </a:solidFill>
                <a:latin typeface="微软雅黑"/>
                <a:cs typeface="微软雅黑"/>
              </a:rPr>
              <a:t>W</a:t>
            </a:r>
            <a:r>
              <a:rPr sz="1904" b="1" dirty="0">
                <a:solidFill>
                  <a:srgbClr val="FFFFFF"/>
                </a:solidFill>
                <a:latin typeface="微软雅黑"/>
                <a:cs typeface="微软雅黑"/>
              </a:rPr>
              <a:t>ait</a:t>
            </a:r>
            <a:r>
              <a:rPr sz="1904" b="1" spc="-5" dirty="0">
                <a:solidFill>
                  <a:srgbClr val="FFFFFF"/>
                </a:solidFill>
                <a:latin typeface="微软雅黑"/>
                <a:cs typeface="微软雅黑"/>
              </a:rPr>
              <a:t>i</a:t>
            </a:r>
            <a:r>
              <a:rPr sz="1904" b="1" spc="5" dirty="0">
                <a:solidFill>
                  <a:srgbClr val="FFFFFF"/>
                </a:solidFill>
                <a:latin typeface="微软雅黑"/>
                <a:cs typeface="微软雅黑"/>
              </a:rPr>
              <a:t>n</a:t>
            </a:r>
            <a:r>
              <a:rPr sz="1904" b="1" dirty="0">
                <a:solidFill>
                  <a:srgbClr val="FFFFFF"/>
                </a:solidFill>
                <a:latin typeface="微软雅黑"/>
                <a:cs typeface="微软雅黑"/>
              </a:rPr>
              <a:t>g</a:t>
            </a:r>
            <a:endParaRPr sz="1904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2737058" y="4010865"/>
            <a:ext cx="1325925" cy="905444"/>
          </a:xfrm>
          <a:custGeom>
            <a:avLst/>
            <a:gdLst/>
            <a:ahLst/>
            <a:cxnLst/>
            <a:rect l="l" t="t" r="r" b="b"/>
            <a:pathLst>
              <a:path w="1253489" h="855979">
                <a:moveTo>
                  <a:pt x="1076731" y="502005"/>
                </a:moveTo>
                <a:lnTo>
                  <a:pt x="176263" y="502005"/>
                </a:lnTo>
                <a:lnTo>
                  <a:pt x="108038" y="515797"/>
                </a:lnTo>
                <a:lnTo>
                  <a:pt x="64363" y="542321"/>
                </a:lnTo>
                <a:lnTo>
                  <a:pt x="30202" y="579961"/>
                </a:lnTo>
                <a:lnTo>
                  <a:pt x="7949" y="626311"/>
                </a:lnTo>
                <a:lnTo>
                  <a:pt x="0" y="678967"/>
                </a:lnTo>
                <a:lnTo>
                  <a:pt x="6315" y="726041"/>
                </a:lnTo>
                <a:lnTo>
                  <a:pt x="24140" y="768326"/>
                </a:lnTo>
                <a:lnTo>
                  <a:pt x="51795" y="804141"/>
                </a:lnTo>
                <a:lnTo>
                  <a:pt x="87598" y="831805"/>
                </a:lnTo>
                <a:lnTo>
                  <a:pt x="129867" y="849637"/>
                </a:lnTo>
                <a:lnTo>
                  <a:pt x="176923" y="855954"/>
                </a:lnTo>
                <a:lnTo>
                  <a:pt x="1076058" y="855954"/>
                </a:lnTo>
                <a:lnTo>
                  <a:pt x="1123118" y="849637"/>
                </a:lnTo>
                <a:lnTo>
                  <a:pt x="1158134" y="834872"/>
                </a:lnTo>
                <a:lnTo>
                  <a:pt x="176923" y="834872"/>
                </a:lnTo>
                <a:lnTo>
                  <a:pt x="127664" y="826924"/>
                </a:lnTo>
                <a:lnTo>
                  <a:pt x="84881" y="804792"/>
                </a:lnTo>
                <a:lnTo>
                  <a:pt x="51142" y="771043"/>
                </a:lnTo>
                <a:lnTo>
                  <a:pt x="29015" y="728246"/>
                </a:lnTo>
                <a:lnTo>
                  <a:pt x="21069" y="678967"/>
                </a:lnTo>
                <a:lnTo>
                  <a:pt x="29015" y="629693"/>
                </a:lnTo>
                <a:lnTo>
                  <a:pt x="51142" y="586896"/>
                </a:lnTo>
                <a:lnTo>
                  <a:pt x="84881" y="553145"/>
                </a:lnTo>
                <a:lnTo>
                  <a:pt x="127664" y="531011"/>
                </a:lnTo>
                <a:lnTo>
                  <a:pt x="176923" y="523062"/>
                </a:lnTo>
                <a:lnTo>
                  <a:pt x="1156937" y="523062"/>
                </a:lnTo>
                <a:lnTo>
                  <a:pt x="1144968" y="515797"/>
                </a:lnTo>
                <a:lnTo>
                  <a:pt x="1076731" y="502005"/>
                </a:lnTo>
                <a:close/>
              </a:path>
              <a:path w="1253489" h="855979">
                <a:moveTo>
                  <a:pt x="1156937" y="523062"/>
                </a:moveTo>
                <a:lnTo>
                  <a:pt x="1076058" y="523062"/>
                </a:lnTo>
                <a:lnTo>
                  <a:pt x="1125318" y="531011"/>
                </a:lnTo>
                <a:lnTo>
                  <a:pt x="1168104" y="553145"/>
                </a:lnTo>
                <a:lnTo>
                  <a:pt x="1201847" y="586896"/>
                </a:lnTo>
                <a:lnTo>
                  <a:pt x="1223977" y="629693"/>
                </a:lnTo>
                <a:lnTo>
                  <a:pt x="1231925" y="678967"/>
                </a:lnTo>
                <a:lnTo>
                  <a:pt x="1223977" y="728246"/>
                </a:lnTo>
                <a:lnTo>
                  <a:pt x="1201847" y="771043"/>
                </a:lnTo>
                <a:lnTo>
                  <a:pt x="1168104" y="804792"/>
                </a:lnTo>
                <a:lnTo>
                  <a:pt x="1125318" y="826924"/>
                </a:lnTo>
                <a:lnTo>
                  <a:pt x="1076058" y="834872"/>
                </a:lnTo>
                <a:lnTo>
                  <a:pt x="1158134" y="834872"/>
                </a:lnTo>
                <a:lnTo>
                  <a:pt x="1201239" y="804141"/>
                </a:lnTo>
                <a:lnTo>
                  <a:pt x="1228923" y="768326"/>
                </a:lnTo>
                <a:lnTo>
                  <a:pt x="1246771" y="726041"/>
                </a:lnTo>
                <a:lnTo>
                  <a:pt x="1253096" y="678967"/>
                </a:lnTo>
                <a:lnTo>
                  <a:pt x="1245136" y="626311"/>
                </a:lnTo>
                <a:lnTo>
                  <a:pt x="1222859" y="579961"/>
                </a:lnTo>
                <a:lnTo>
                  <a:pt x="1188668" y="542321"/>
                </a:lnTo>
                <a:lnTo>
                  <a:pt x="1156937" y="523062"/>
                </a:lnTo>
                <a:close/>
              </a:path>
              <a:path w="1253489" h="855979">
                <a:moveTo>
                  <a:pt x="815785" y="691565"/>
                </a:moveTo>
                <a:lnTo>
                  <a:pt x="805086" y="691842"/>
                </a:lnTo>
                <a:lnTo>
                  <a:pt x="794628" y="695352"/>
                </a:lnTo>
                <a:lnTo>
                  <a:pt x="785075" y="702373"/>
                </a:lnTo>
                <a:lnTo>
                  <a:pt x="774499" y="722456"/>
                </a:lnTo>
                <a:lnTo>
                  <a:pt x="776897" y="743472"/>
                </a:lnTo>
                <a:lnTo>
                  <a:pt x="790019" y="760032"/>
                </a:lnTo>
                <a:lnTo>
                  <a:pt x="811618" y="766749"/>
                </a:lnTo>
                <a:lnTo>
                  <a:pt x="826304" y="763790"/>
                </a:lnTo>
                <a:lnTo>
                  <a:pt x="838279" y="755716"/>
                </a:lnTo>
                <a:lnTo>
                  <a:pt x="845245" y="745365"/>
                </a:lnTo>
                <a:lnTo>
                  <a:pt x="808785" y="745365"/>
                </a:lnTo>
                <a:lnTo>
                  <a:pt x="800023" y="740752"/>
                </a:lnTo>
                <a:lnTo>
                  <a:pt x="795347" y="731958"/>
                </a:lnTo>
                <a:lnTo>
                  <a:pt x="796377" y="722741"/>
                </a:lnTo>
                <a:lnTo>
                  <a:pt x="802129" y="715471"/>
                </a:lnTo>
                <a:lnTo>
                  <a:pt x="811618" y="712520"/>
                </a:lnTo>
                <a:lnTo>
                  <a:pt x="845142" y="712520"/>
                </a:lnTo>
                <a:lnTo>
                  <a:pt x="842589" y="707382"/>
                </a:lnTo>
                <a:lnTo>
                  <a:pt x="835214" y="699609"/>
                </a:lnTo>
                <a:lnTo>
                  <a:pt x="826058" y="694245"/>
                </a:lnTo>
                <a:lnTo>
                  <a:pt x="815785" y="691565"/>
                </a:lnTo>
                <a:close/>
              </a:path>
              <a:path w="1253489" h="855979">
                <a:moveTo>
                  <a:pt x="932446" y="691565"/>
                </a:moveTo>
                <a:lnTo>
                  <a:pt x="921746" y="691842"/>
                </a:lnTo>
                <a:lnTo>
                  <a:pt x="911275" y="695352"/>
                </a:lnTo>
                <a:lnTo>
                  <a:pt x="901700" y="702373"/>
                </a:lnTo>
                <a:lnTo>
                  <a:pt x="891166" y="722456"/>
                </a:lnTo>
                <a:lnTo>
                  <a:pt x="893565" y="743472"/>
                </a:lnTo>
                <a:lnTo>
                  <a:pt x="906689" y="760032"/>
                </a:lnTo>
                <a:lnTo>
                  <a:pt x="928331" y="766749"/>
                </a:lnTo>
                <a:lnTo>
                  <a:pt x="942952" y="763790"/>
                </a:lnTo>
                <a:lnTo>
                  <a:pt x="954898" y="755716"/>
                </a:lnTo>
                <a:lnTo>
                  <a:pt x="961858" y="745365"/>
                </a:lnTo>
                <a:lnTo>
                  <a:pt x="925419" y="745365"/>
                </a:lnTo>
                <a:lnTo>
                  <a:pt x="916635" y="740752"/>
                </a:lnTo>
                <a:lnTo>
                  <a:pt x="912022" y="731958"/>
                </a:lnTo>
                <a:lnTo>
                  <a:pt x="913082" y="722741"/>
                </a:lnTo>
                <a:lnTo>
                  <a:pt x="918842" y="715471"/>
                </a:lnTo>
                <a:lnTo>
                  <a:pt x="928331" y="712520"/>
                </a:lnTo>
                <a:lnTo>
                  <a:pt x="961762" y="712520"/>
                </a:lnTo>
                <a:lnTo>
                  <a:pt x="959215" y="707382"/>
                </a:lnTo>
                <a:lnTo>
                  <a:pt x="951852" y="699609"/>
                </a:lnTo>
                <a:lnTo>
                  <a:pt x="942708" y="694245"/>
                </a:lnTo>
                <a:lnTo>
                  <a:pt x="932446" y="691565"/>
                </a:lnTo>
                <a:close/>
              </a:path>
              <a:path w="1253489" h="855979">
                <a:moveTo>
                  <a:pt x="1049127" y="691565"/>
                </a:moveTo>
                <a:lnTo>
                  <a:pt x="1038429" y="691842"/>
                </a:lnTo>
                <a:lnTo>
                  <a:pt x="1027972" y="695352"/>
                </a:lnTo>
                <a:lnTo>
                  <a:pt x="1018425" y="702373"/>
                </a:lnTo>
                <a:lnTo>
                  <a:pt x="1007847" y="722456"/>
                </a:lnTo>
                <a:lnTo>
                  <a:pt x="1010240" y="743472"/>
                </a:lnTo>
                <a:lnTo>
                  <a:pt x="1023358" y="760032"/>
                </a:lnTo>
                <a:lnTo>
                  <a:pt x="1044956" y="766749"/>
                </a:lnTo>
                <a:lnTo>
                  <a:pt x="1059641" y="763790"/>
                </a:lnTo>
                <a:lnTo>
                  <a:pt x="1071616" y="755716"/>
                </a:lnTo>
                <a:lnTo>
                  <a:pt x="1078583" y="745365"/>
                </a:lnTo>
                <a:lnTo>
                  <a:pt x="1042129" y="745365"/>
                </a:lnTo>
                <a:lnTo>
                  <a:pt x="1033360" y="740752"/>
                </a:lnTo>
                <a:lnTo>
                  <a:pt x="1028698" y="731958"/>
                </a:lnTo>
                <a:lnTo>
                  <a:pt x="1029752" y="722741"/>
                </a:lnTo>
                <a:lnTo>
                  <a:pt x="1035509" y="715471"/>
                </a:lnTo>
                <a:lnTo>
                  <a:pt x="1044956" y="712520"/>
                </a:lnTo>
                <a:lnTo>
                  <a:pt x="1078479" y="712520"/>
                </a:lnTo>
                <a:lnTo>
                  <a:pt x="1075926" y="707382"/>
                </a:lnTo>
                <a:lnTo>
                  <a:pt x="1068551" y="699609"/>
                </a:lnTo>
                <a:lnTo>
                  <a:pt x="1059395" y="694245"/>
                </a:lnTo>
                <a:lnTo>
                  <a:pt x="1049127" y="691565"/>
                </a:lnTo>
                <a:close/>
              </a:path>
              <a:path w="1253489" h="855979">
                <a:moveTo>
                  <a:pt x="845142" y="712520"/>
                </a:moveTo>
                <a:lnTo>
                  <a:pt x="820762" y="712520"/>
                </a:lnTo>
                <a:lnTo>
                  <a:pt x="828116" y="719886"/>
                </a:lnTo>
                <a:lnTo>
                  <a:pt x="828116" y="729043"/>
                </a:lnTo>
                <a:lnTo>
                  <a:pt x="825184" y="738540"/>
                </a:lnTo>
                <a:lnTo>
                  <a:pt x="817956" y="744304"/>
                </a:lnTo>
                <a:lnTo>
                  <a:pt x="808785" y="745365"/>
                </a:lnTo>
                <a:lnTo>
                  <a:pt x="845245" y="745365"/>
                </a:lnTo>
                <a:lnTo>
                  <a:pt x="846344" y="743732"/>
                </a:lnTo>
                <a:lnTo>
                  <a:pt x="849299" y="729043"/>
                </a:lnTo>
                <a:lnTo>
                  <a:pt x="847509" y="717285"/>
                </a:lnTo>
                <a:lnTo>
                  <a:pt x="845142" y="712520"/>
                </a:lnTo>
                <a:close/>
              </a:path>
              <a:path w="1253489" h="855979">
                <a:moveTo>
                  <a:pt x="961762" y="712520"/>
                </a:moveTo>
                <a:lnTo>
                  <a:pt x="937475" y="712520"/>
                </a:lnTo>
                <a:lnTo>
                  <a:pt x="944841" y="719886"/>
                </a:lnTo>
                <a:lnTo>
                  <a:pt x="944841" y="729043"/>
                </a:lnTo>
                <a:lnTo>
                  <a:pt x="941893" y="738540"/>
                </a:lnTo>
                <a:lnTo>
                  <a:pt x="934629" y="744304"/>
                </a:lnTo>
                <a:lnTo>
                  <a:pt x="925419" y="745365"/>
                </a:lnTo>
                <a:lnTo>
                  <a:pt x="961858" y="745365"/>
                </a:lnTo>
                <a:lnTo>
                  <a:pt x="962955" y="743732"/>
                </a:lnTo>
                <a:lnTo>
                  <a:pt x="965911" y="729043"/>
                </a:lnTo>
                <a:lnTo>
                  <a:pt x="964125" y="717285"/>
                </a:lnTo>
                <a:lnTo>
                  <a:pt x="961762" y="712520"/>
                </a:lnTo>
                <a:close/>
              </a:path>
              <a:path w="1253489" h="855979">
                <a:moveTo>
                  <a:pt x="1078479" y="712520"/>
                </a:moveTo>
                <a:lnTo>
                  <a:pt x="1054100" y="712520"/>
                </a:lnTo>
                <a:lnTo>
                  <a:pt x="1061466" y="719886"/>
                </a:lnTo>
                <a:lnTo>
                  <a:pt x="1061466" y="729043"/>
                </a:lnTo>
                <a:lnTo>
                  <a:pt x="1058533" y="738540"/>
                </a:lnTo>
                <a:lnTo>
                  <a:pt x="1051304" y="744304"/>
                </a:lnTo>
                <a:lnTo>
                  <a:pt x="1042129" y="745365"/>
                </a:lnTo>
                <a:lnTo>
                  <a:pt x="1078583" y="745365"/>
                </a:lnTo>
                <a:lnTo>
                  <a:pt x="1079681" y="743732"/>
                </a:lnTo>
                <a:lnTo>
                  <a:pt x="1082636" y="729043"/>
                </a:lnTo>
                <a:lnTo>
                  <a:pt x="1080846" y="717285"/>
                </a:lnTo>
                <a:lnTo>
                  <a:pt x="1078479" y="712520"/>
                </a:lnTo>
                <a:close/>
              </a:path>
              <a:path w="1253489" h="855979">
                <a:moveTo>
                  <a:pt x="232549" y="0"/>
                </a:moveTo>
                <a:lnTo>
                  <a:pt x="229108" y="0"/>
                </a:lnTo>
                <a:lnTo>
                  <a:pt x="208522" y="4153"/>
                </a:lnTo>
                <a:lnTo>
                  <a:pt x="191727" y="15484"/>
                </a:lnTo>
                <a:lnTo>
                  <a:pt x="180410" y="32296"/>
                </a:lnTo>
                <a:lnTo>
                  <a:pt x="176286" y="52781"/>
                </a:lnTo>
                <a:lnTo>
                  <a:pt x="176263" y="502005"/>
                </a:lnTo>
                <a:lnTo>
                  <a:pt x="176923" y="501865"/>
                </a:lnTo>
                <a:lnTo>
                  <a:pt x="197434" y="501865"/>
                </a:lnTo>
                <a:lnTo>
                  <a:pt x="197457" y="52781"/>
                </a:lnTo>
                <a:lnTo>
                  <a:pt x="229108" y="21107"/>
                </a:lnTo>
                <a:lnTo>
                  <a:pt x="273732" y="21107"/>
                </a:lnTo>
                <a:lnTo>
                  <a:pt x="269930" y="15470"/>
                </a:lnTo>
                <a:lnTo>
                  <a:pt x="253135" y="4151"/>
                </a:lnTo>
                <a:lnTo>
                  <a:pt x="232549" y="0"/>
                </a:lnTo>
                <a:close/>
              </a:path>
              <a:path w="1253489" h="855979">
                <a:moveTo>
                  <a:pt x="1065058" y="21107"/>
                </a:moveTo>
                <a:lnTo>
                  <a:pt x="1024001" y="21107"/>
                </a:lnTo>
                <a:lnTo>
                  <a:pt x="1036266" y="23648"/>
                </a:lnTo>
                <a:lnTo>
                  <a:pt x="1046308" y="30467"/>
                </a:lnTo>
                <a:lnTo>
                  <a:pt x="1053111" y="40552"/>
                </a:lnTo>
                <a:lnTo>
                  <a:pt x="1055638" y="52781"/>
                </a:lnTo>
                <a:lnTo>
                  <a:pt x="1055662" y="501865"/>
                </a:lnTo>
                <a:lnTo>
                  <a:pt x="1076058" y="501865"/>
                </a:lnTo>
                <a:lnTo>
                  <a:pt x="1076731" y="502005"/>
                </a:lnTo>
                <a:lnTo>
                  <a:pt x="1076708" y="52781"/>
                </a:lnTo>
                <a:lnTo>
                  <a:pt x="1072583" y="32296"/>
                </a:lnTo>
                <a:lnTo>
                  <a:pt x="1065058" y="21107"/>
                </a:lnTo>
                <a:close/>
              </a:path>
              <a:path w="1253489" h="855979">
                <a:moveTo>
                  <a:pt x="273732" y="21107"/>
                </a:moveTo>
                <a:lnTo>
                  <a:pt x="232549" y="21107"/>
                </a:lnTo>
                <a:lnTo>
                  <a:pt x="244881" y="23648"/>
                </a:lnTo>
                <a:lnTo>
                  <a:pt x="254957" y="30467"/>
                </a:lnTo>
                <a:lnTo>
                  <a:pt x="261772" y="40552"/>
                </a:lnTo>
                <a:lnTo>
                  <a:pt x="264301" y="52781"/>
                </a:lnTo>
                <a:lnTo>
                  <a:pt x="264325" y="501865"/>
                </a:lnTo>
                <a:lnTo>
                  <a:pt x="285394" y="501865"/>
                </a:lnTo>
                <a:lnTo>
                  <a:pt x="285394" y="52781"/>
                </a:lnTo>
                <a:lnTo>
                  <a:pt x="281246" y="32248"/>
                </a:lnTo>
                <a:lnTo>
                  <a:pt x="273732" y="21107"/>
                </a:lnTo>
                <a:close/>
              </a:path>
              <a:path w="1253489" h="855979">
                <a:moveTo>
                  <a:pt x="1024001" y="0"/>
                </a:moveTo>
                <a:lnTo>
                  <a:pt x="1020419" y="0"/>
                </a:lnTo>
                <a:lnTo>
                  <a:pt x="999852" y="4153"/>
                </a:lnTo>
                <a:lnTo>
                  <a:pt x="983059" y="15484"/>
                </a:lnTo>
                <a:lnTo>
                  <a:pt x="971738" y="32296"/>
                </a:lnTo>
                <a:lnTo>
                  <a:pt x="967610" y="52781"/>
                </a:lnTo>
                <a:lnTo>
                  <a:pt x="967587" y="501865"/>
                </a:lnTo>
                <a:lnTo>
                  <a:pt x="988771" y="501865"/>
                </a:lnTo>
                <a:lnTo>
                  <a:pt x="988794" y="52781"/>
                </a:lnTo>
                <a:lnTo>
                  <a:pt x="991255" y="40552"/>
                </a:lnTo>
                <a:lnTo>
                  <a:pt x="998032" y="30467"/>
                </a:lnTo>
                <a:lnTo>
                  <a:pt x="1008091" y="23648"/>
                </a:lnTo>
                <a:lnTo>
                  <a:pt x="1020419" y="21107"/>
                </a:lnTo>
                <a:lnTo>
                  <a:pt x="1065058" y="21107"/>
                </a:lnTo>
                <a:lnTo>
                  <a:pt x="1061255" y="15470"/>
                </a:lnTo>
                <a:lnTo>
                  <a:pt x="1044506" y="4151"/>
                </a:lnTo>
                <a:lnTo>
                  <a:pt x="1024001" y="0"/>
                </a:lnTo>
                <a:close/>
              </a:path>
            </a:pathLst>
          </a:cu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10436693" y="2675490"/>
            <a:ext cx="435930" cy="314738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defTabSz="967252">
              <a:spcBef>
                <a:spcPts val="106"/>
              </a:spcBef>
            </a:pPr>
            <a:r>
              <a:rPr sz="1957" b="1" spc="116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r>
              <a:rPr sz="1534" b="1" spc="79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r>
              <a:rPr sz="1269" b="1" spc="21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endParaRPr sz="1269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9112367" y="2540665"/>
            <a:ext cx="435930" cy="314738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defTabSz="967252">
              <a:spcBef>
                <a:spcPts val="106"/>
              </a:spcBef>
            </a:pPr>
            <a:r>
              <a:rPr sz="1957" b="1" spc="116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r>
              <a:rPr sz="1534" b="1" spc="79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r>
              <a:rPr sz="1269" b="1" spc="21" dirty="0">
                <a:solidFill>
                  <a:srgbClr val="FFFFFF"/>
                </a:solidFill>
                <a:latin typeface="微软雅黑"/>
                <a:cs typeface="微软雅黑"/>
              </a:rPr>
              <a:t>Z</a:t>
            </a:r>
            <a:endParaRPr sz="1269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7152" y="3236758"/>
            <a:ext cx="3107318" cy="1746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兼容性</a:t>
            </a:r>
          </a:p>
        </p:txBody>
      </p:sp>
      <p:sp>
        <p:nvSpPr>
          <p:cNvPr id="7" name="object 7"/>
          <p:cNvSpPr/>
          <p:nvPr/>
        </p:nvSpPr>
        <p:spPr>
          <a:xfrm>
            <a:off x="796331" y="3152494"/>
            <a:ext cx="6087567" cy="0"/>
          </a:xfrm>
          <a:custGeom>
            <a:avLst/>
            <a:gdLst/>
            <a:ahLst/>
            <a:cxnLst/>
            <a:rect l="l" t="t" r="r" b="b"/>
            <a:pathLst>
              <a:path w="5755005">
                <a:moveTo>
                  <a:pt x="0" y="0"/>
                </a:moveTo>
                <a:lnTo>
                  <a:pt x="5754636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6331" y="2534784"/>
            <a:ext cx="6087567" cy="0"/>
          </a:xfrm>
          <a:custGeom>
            <a:avLst/>
            <a:gdLst/>
            <a:ahLst/>
            <a:cxnLst/>
            <a:rect l="l" t="t" r="r" b="b"/>
            <a:pathLst>
              <a:path w="5755005">
                <a:moveTo>
                  <a:pt x="0" y="0"/>
                </a:moveTo>
                <a:lnTo>
                  <a:pt x="5754636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96331" y="3375560"/>
            <a:ext cx="6087567" cy="554148"/>
          </a:xfrm>
          <a:custGeom>
            <a:avLst/>
            <a:gdLst/>
            <a:ahLst/>
            <a:cxnLst/>
            <a:rect l="l" t="t" r="r" b="b"/>
            <a:pathLst>
              <a:path w="5755005" h="523875">
                <a:moveTo>
                  <a:pt x="5754636" y="523748"/>
                </a:moveTo>
                <a:lnTo>
                  <a:pt x="0" y="523748"/>
                </a:lnTo>
                <a:lnTo>
                  <a:pt x="0" y="0"/>
                </a:lnTo>
                <a:lnTo>
                  <a:pt x="5754636" y="0"/>
                </a:lnTo>
                <a:lnTo>
                  <a:pt x="5754636" y="523748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 anchor="ctr" anchorCtr="0"/>
          <a:lstStyle/>
          <a:p>
            <a:pPr marL="485641" lvl="0" defTabSz="967252"/>
            <a:r>
              <a:rPr lang="en-US" altLang="zh-CN" sz="1600" spc="16">
                <a:solidFill>
                  <a:srgbClr val="FFFFFF"/>
                </a:solidFill>
                <a:latin typeface="微软雅黑"/>
                <a:cs typeface="微软雅黑"/>
              </a:rPr>
              <a:t>2.4GHz</a:t>
            </a:r>
            <a:r>
              <a:rPr lang="zh-CN" altLang="en-US" sz="1600" spc="16">
                <a:solidFill>
                  <a:srgbClr val="FFFFFF"/>
                </a:solidFill>
                <a:latin typeface="微软雅黑"/>
                <a:cs typeface="微软雅黑"/>
              </a:rPr>
              <a:t>频段可以</a:t>
            </a:r>
            <a:r>
              <a:rPr lang="zh-CN" altLang="en-US" sz="1600" b="1" spc="16">
                <a:solidFill>
                  <a:srgbClr val="30E7FF"/>
                </a:solidFill>
                <a:latin typeface="微软雅黑"/>
                <a:cs typeface="微软雅黑"/>
              </a:rPr>
              <a:t>兼容老旧设备</a:t>
            </a:r>
            <a:endParaRPr lang="zh-CN" altLang="en-US" sz="2116" dirty="0">
              <a:solidFill>
                <a:prstClr val="black"/>
              </a:solidFill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96331" y="4076554"/>
            <a:ext cx="6087567" cy="815437"/>
          </a:xfrm>
          <a:custGeom>
            <a:avLst/>
            <a:gdLst/>
            <a:ahLst/>
            <a:cxnLst/>
            <a:rect l="l" t="t" r="r" b="b"/>
            <a:pathLst>
              <a:path w="5755005" h="770889">
                <a:moveTo>
                  <a:pt x="5754636" y="770382"/>
                </a:moveTo>
                <a:lnTo>
                  <a:pt x="0" y="770382"/>
                </a:lnTo>
                <a:lnTo>
                  <a:pt x="0" y="0"/>
                </a:lnTo>
                <a:lnTo>
                  <a:pt x="5754636" y="0"/>
                </a:lnTo>
                <a:lnTo>
                  <a:pt x="5754636" y="770382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252000" bIns="0" rtlCol="0" anchor="ctr" anchorCtr="0"/>
          <a:lstStyle/>
          <a:p>
            <a:pPr marL="485641" defTabSz="967252">
              <a:spcBef>
                <a:spcPts val="1280"/>
              </a:spcBef>
            </a:pPr>
            <a:r>
              <a:rPr lang="zh-CN" altLang="en-US" sz="1600" spc="26" dirty="0">
                <a:solidFill>
                  <a:srgbClr val="FFFFFF"/>
                </a:solidFill>
                <a:latin typeface="微软雅黑"/>
              </a:rPr>
              <a:t>对有些流量不大、数以万计的</a:t>
            </a:r>
            <a:r>
              <a:rPr lang="en-US" altLang="zh-CN" sz="1600" spc="26" dirty="0">
                <a:solidFill>
                  <a:srgbClr val="FFFFFF"/>
                </a:solidFill>
                <a:latin typeface="微软雅黑"/>
              </a:rPr>
              <a:t>IoT</a:t>
            </a:r>
            <a:r>
              <a:rPr lang="zh-CN" altLang="en-US" sz="1600" spc="26" dirty="0">
                <a:solidFill>
                  <a:srgbClr val="FFFFFF"/>
                </a:solidFill>
                <a:latin typeface="微软雅黑"/>
              </a:rPr>
              <a:t>网络设备，使用的</a:t>
            </a:r>
            <a:r>
              <a:rPr lang="en-US" altLang="zh-CN" sz="1600" spc="26" dirty="0">
                <a:solidFill>
                  <a:srgbClr val="FFFFFF"/>
                </a:solidFill>
                <a:latin typeface="微软雅黑"/>
              </a:rPr>
              <a:t>2.4GHz</a:t>
            </a:r>
            <a:r>
              <a:rPr lang="zh-CN" altLang="en-US" sz="1600" spc="26" dirty="0">
                <a:solidFill>
                  <a:srgbClr val="FFFFFF"/>
                </a:solidFill>
                <a:latin typeface="微软雅黑"/>
              </a:rPr>
              <a:t>频段</a:t>
            </a:r>
            <a:r>
              <a:rPr lang="zh-CN" altLang="en-US" sz="1600" b="1" spc="26" dirty="0">
                <a:solidFill>
                  <a:srgbClr val="30E7FF"/>
                </a:solidFill>
                <a:latin typeface="微软雅黑"/>
              </a:rPr>
              <a:t>成本更低</a:t>
            </a:r>
          </a:p>
        </p:txBody>
      </p:sp>
      <p:sp>
        <p:nvSpPr>
          <p:cNvPr id="11" name="object 11"/>
          <p:cNvSpPr/>
          <p:nvPr/>
        </p:nvSpPr>
        <p:spPr>
          <a:xfrm>
            <a:off x="796331" y="5038433"/>
            <a:ext cx="6087567" cy="554148"/>
          </a:xfrm>
          <a:custGeom>
            <a:avLst/>
            <a:gdLst/>
            <a:ahLst/>
            <a:cxnLst/>
            <a:rect l="l" t="t" r="r" b="b"/>
            <a:pathLst>
              <a:path w="5755005" h="523875">
                <a:moveTo>
                  <a:pt x="5754636" y="523735"/>
                </a:moveTo>
                <a:lnTo>
                  <a:pt x="0" y="523735"/>
                </a:lnTo>
                <a:lnTo>
                  <a:pt x="0" y="0"/>
                </a:lnTo>
                <a:lnTo>
                  <a:pt x="5754636" y="0"/>
                </a:lnTo>
                <a:lnTo>
                  <a:pt x="5754636" y="523735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 anchor="ctr" anchorCtr="0"/>
          <a:lstStyle/>
          <a:p>
            <a:pPr marL="485641" lvl="0" defTabSz="967252">
              <a:spcBef>
                <a:spcPts val="1280"/>
              </a:spcBef>
            </a:pPr>
            <a:r>
              <a:rPr lang="zh-CN" altLang="en-US" sz="1600" spc="26">
                <a:solidFill>
                  <a:srgbClr val="FFFFFF"/>
                </a:solidFill>
                <a:latin typeface="微软雅黑"/>
                <a:cs typeface="微软雅黑"/>
              </a:rPr>
              <a:t>还有一个很大的作用就是边缘区域</a:t>
            </a:r>
            <a:r>
              <a:rPr lang="zh-CN" altLang="en-US" sz="1600" b="1" spc="26">
                <a:solidFill>
                  <a:srgbClr val="30E7FF"/>
                </a:solidFill>
                <a:latin typeface="微软雅黑"/>
                <a:cs typeface="微软雅黑"/>
              </a:rPr>
              <a:t>覆盖补盲</a:t>
            </a:r>
            <a:endParaRPr lang="zh-CN" altLang="en-US" sz="1600" b="1" dirty="0">
              <a:solidFill>
                <a:srgbClr val="30E7FF"/>
              </a:solidFill>
              <a:latin typeface="微软雅黑"/>
              <a:cs typeface="微软雅黑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2904" y="1406141"/>
            <a:ext cx="10304464" cy="649509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marR="5374" defTabSz="967252">
              <a:lnSpc>
                <a:spcPct val="119600"/>
              </a:lnSpc>
              <a:spcBef>
                <a:spcPts val="106"/>
              </a:spcBef>
            </a:pP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IEEE</a:t>
            </a:r>
            <a:r>
              <a:rPr sz="1798" spc="-69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798" spc="-5" dirty="0">
                <a:solidFill>
                  <a:srgbClr val="FFFFFF"/>
                </a:solidFill>
                <a:latin typeface="微软雅黑"/>
                <a:cs typeface="微软雅黑"/>
              </a:rPr>
              <a:t>802.11ax被精心设计为与</a:t>
            </a:r>
            <a:r>
              <a:rPr sz="1798" b="1" spc="-5" dirty="0">
                <a:solidFill>
                  <a:srgbClr val="30E7FF"/>
                </a:solidFill>
                <a:latin typeface="微软雅黑"/>
                <a:cs typeface="微软雅黑"/>
              </a:rPr>
              <a:t>802.11a/g/n/ac</a:t>
            </a:r>
            <a:r>
              <a:rPr sz="1798" spc="-5" dirty="0">
                <a:solidFill>
                  <a:srgbClr val="FFFFFF"/>
                </a:solidFill>
                <a:latin typeface="微软雅黑"/>
                <a:cs typeface="微软雅黑"/>
              </a:rPr>
              <a:t>设备最大正向和向后兼容，和802.11ac的最大区别就是</a:t>
            </a:r>
            <a:r>
              <a:rPr sz="1798" b="1" dirty="0">
                <a:solidFill>
                  <a:srgbClr val="30E7FF"/>
                </a:solidFill>
                <a:latin typeface="微软雅黑"/>
                <a:cs typeface="微软雅黑"/>
              </a:rPr>
              <a:t>同时支持2.4GHz和5GHz</a:t>
            </a: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。</a:t>
            </a:r>
            <a:endParaRPr sz="1798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18804" y="3574070"/>
            <a:ext cx="136354" cy="157176"/>
          </a:xfrm>
          <a:custGeom>
            <a:avLst/>
            <a:gdLst/>
            <a:ahLst/>
            <a:cxnLst/>
            <a:rect l="l" t="t" r="r" b="b"/>
            <a:pathLst>
              <a:path w="128905" h="148589">
                <a:moveTo>
                  <a:pt x="128524" y="74206"/>
                </a:moveTo>
                <a:lnTo>
                  <a:pt x="0" y="0"/>
                </a:lnTo>
                <a:lnTo>
                  <a:pt x="12" y="148412"/>
                </a:lnTo>
                <a:lnTo>
                  <a:pt x="128524" y="74206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567826" y="2765151"/>
            <a:ext cx="136354" cy="157176"/>
          </a:xfrm>
          <a:custGeom>
            <a:avLst/>
            <a:gdLst/>
            <a:ahLst/>
            <a:cxnLst/>
            <a:rect l="l" t="t" r="r" b="b"/>
            <a:pathLst>
              <a:path w="128904" h="148589">
                <a:moveTo>
                  <a:pt x="128511" y="74206"/>
                </a:moveTo>
                <a:lnTo>
                  <a:pt x="0" y="0"/>
                </a:lnTo>
                <a:lnTo>
                  <a:pt x="0" y="148399"/>
                </a:lnTo>
                <a:lnTo>
                  <a:pt x="128511" y="74206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18804" y="4276648"/>
            <a:ext cx="136354" cy="157176"/>
          </a:xfrm>
          <a:custGeom>
            <a:avLst/>
            <a:gdLst/>
            <a:ahLst/>
            <a:cxnLst/>
            <a:rect l="l" t="t" r="r" b="b"/>
            <a:pathLst>
              <a:path w="128905" h="148589">
                <a:moveTo>
                  <a:pt x="128524" y="74206"/>
                </a:moveTo>
                <a:lnTo>
                  <a:pt x="0" y="0"/>
                </a:lnTo>
                <a:lnTo>
                  <a:pt x="12" y="148412"/>
                </a:lnTo>
                <a:lnTo>
                  <a:pt x="128524" y="74206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018804" y="5240123"/>
            <a:ext cx="136354" cy="157176"/>
          </a:xfrm>
          <a:custGeom>
            <a:avLst/>
            <a:gdLst/>
            <a:ahLst/>
            <a:cxnLst/>
            <a:rect l="l" t="t" r="r" b="b"/>
            <a:pathLst>
              <a:path w="128905" h="148589">
                <a:moveTo>
                  <a:pt x="128524" y="74206"/>
                </a:moveTo>
                <a:lnTo>
                  <a:pt x="0" y="0"/>
                </a:lnTo>
                <a:lnTo>
                  <a:pt x="12" y="148412"/>
                </a:lnTo>
                <a:lnTo>
                  <a:pt x="128524" y="74206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144757CC-F589-4DB4-8BAF-55207266B135}"/>
              </a:ext>
            </a:extLst>
          </p:cNvPr>
          <p:cNvSpPr/>
          <p:nvPr/>
        </p:nvSpPr>
        <p:spPr>
          <a:xfrm>
            <a:off x="782904" y="2635288"/>
            <a:ext cx="3403817" cy="44230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30982" lvl="0" defTabSz="967252">
              <a:spcBef>
                <a:spcPts val="1941"/>
              </a:spcBef>
            </a:pPr>
            <a:r>
              <a:rPr lang="zh-CN" altLang="en-US" sz="2274" b="1" spc="-5" dirty="0">
                <a:solidFill>
                  <a:srgbClr val="FFFFFF"/>
                </a:solidFill>
                <a:latin typeface="微软雅黑"/>
                <a:cs typeface="微软雅黑"/>
              </a:rPr>
              <a:t>支持</a:t>
            </a:r>
            <a:r>
              <a:rPr lang="en-US" altLang="zh-CN" sz="2274" b="1" spc="-5" dirty="0">
                <a:solidFill>
                  <a:srgbClr val="FFFFFF"/>
                </a:solidFill>
                <a:latin typeface="微软雅黑"/>
                <a:cs typeface="微软雅黑"/>
              </a:rPr>
              <a:t>2.4GHz</a:t>
            </a:r>
            <a:r>
              <a:rPr lang="zh-CN" altLang="en-US" sz="2274" b="1" spc="-5" dirty="0">
                <a:solidFill>
                  <a:srgbClr val="FFFFFF"/>
                </a:solidFill>
                <a:latin typeface="微软雅黑"/>
                <a:cs typeface="微软雅黑"/>
              </a:rPr>
              <a:t>频段的优势</a:t>
            </a:r>
            <a:endParaRPr lang="zh-CN" altLang="en-US" sz="2274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pic>
        <p:nvPicPr>
          <p:cNvPr id="21" name="图形 20">
            <a:extLst>
              <a:ext uri="{FF2B5EF4-FFF2-40B4-BE49-F238E27FC236}">
                <a16:creationId xmlns="" xmlns:a16="http://schemas.microsoft.com/office/drawing/2014/main" id="{24E61063-417F-4262-A56B-5AA79B56E5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r="19894" b="3369"/>
          <a:stretch/>
        </p:blipFill>
        <p:spPr>
          <a:xfrm>
            <a:off x="6814270" y="2471284"/>
            <a:ext cx="5375167" cy="43831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0BC78840-C393-4874-A187-DF4B19A944D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12FCBA5B-A975-4CBB-88FA-9C6F6248DB49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7" name="Line 5">
              <a:extLst>
                <a:ext uri="{FF2B5EF4-FFF2-40B4-BE49-F238E27FC236}">
                  <a16:creationId xmlns="" xmlns:a16="http://schemas.microsoft.com/office/drawing/2014/main" id="{FF6478C1-07D1-44A2-88A7-A3723F2A132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="" xmlns:a16="http://schemas.microsoft.com/office/drawing/2014/main" id="{DFD49781-DBD2-42C8-B91A-296D9EF20F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7D51C9CB-03A7-40C3-B06E-F682FF34B2A3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24" name="Freeform 7">
                <a:extLst>
                  <a:ext uri="{FF2B5EF4-FFF2-40B4-BE49-F238E27FC236}">
                    <a16:creationId xmlns="" xmlns:a16="http://schemas.microsoft.com/office/drawing/2014/main" id="{354E5441-D501-4544-8BD5-6EE12480D8A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="" xmlns:a16="http://schemas.microsoft.com/office/drawing/2014/main" id="{40DC9B00-7236-4E95-90C6-4F08E10848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="" xmlns:a16="http://schemas.microsoft.com/office/drawing/2014/main" id="{68837DF1-8146-4AAD-9674-FD68452333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="" xmlns:a16="http://schemas.microsoft.com/office/drawing/2014/main" id="{8784FA68-74CD-4EBA-9781-28ECC368744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="" xmlns:a16="http://schemas.microsoft.com/office/drawing/2014/main" id="{C23FFCE0-9AF4-4274-AE25-17C4103AA0C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="" xmlns:a16="http://schemas.microsoft.com/office/drawing/2014/main" id="{68D3BB55-DB38-4580-B7E5-2A984A4961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="" xmlns:a16="http://schemas.microsoft.com/office/drawing/2014/main" id="{1B386D3D-4E47-490D-A82E-0443C3F676A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="" xmlns:a16="http://schemas.microsoft.com/office/drawing/2014/main" id="{81D9F299-7F30-4B85-8765-553F4CAE96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="" xmlns:a16="http://schemas.microsoft.com/office/drawing/2014/main" id="{D8FE82AB-8E17-4631-A442-BD8CB761A92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="" xmlns:a16="http://schemas.microsoft.com/office/drawing/2014/main" id="{3CF9717C-6197-4DFF-90BA-49563657FC6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="" xmlns:a16="http://schemas.microsoft.com/office/drawing/2014/main" id="{7183AE62-A88C-45A0-A3E4-B583BE41D1D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="" xmlns:a16="http://schemas.microsoft.com/office/drawing/2014/main" id="{D4BB55AF-2766-458E-AA54-BA7A42DB0F9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="" xmlns:a16="http://schemas.microsoft.com/office/drawing/2014/main" id="{081A7B31-90C3-4C72-B6C9-D056561A59C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="" xmlns:a16="http://schemas.microsoft.com/office/drawing/2014/main" id="{347039D1-5B7E-4D56-88AE-CB038DD5F2F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81FAFBAE-C973-4A5D-BAF9-6C25CB386F7E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11" name="Freeform 21">
                <a:extLst>
                  <a:ext uri="{FF2B5EF4-FFF2-40B4-BE49-F238E27FC236}">
                    <a16:creationId xmlns="" xmlns:a16="http://schemas.microsoft.com/office/drawing/2014/main" id="{84D9A4FC-B88D-4DB7-B4F8-70CEFB6BD9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="" xmlns:a16="http://schemas.microsoft.com/office/drawing/2014/main" id="{58C00501-37E5-4057-AEF2-EA75AEE01C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23">
                <a:extLst>
                  <a:ext uri="{FF2B5EF4-FFF2-40B4-BE49-F238E27FC236}">
                    <a16:creationId xmlns="" xmlns:a16="http://schemas.microsoft.com/office/drawing/2014/main" id="{D50CDF9F-7205-45FB-BECC-4910FAADC3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24">
                <a:extLst>
                  <a:ext uri="{FF2B5EF4-FFF2-40B4-BE49-F238E27FC236}">
                    <a16:creationId xmlns="" xmlns:a16="http://schemas.microsoft.com/office/drawing/2014/main" id="{275085A4-FD01-42F0-8026-AF8F90F31C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25">
                <a:extLst>
                  <a:ext uri="{FF2B5EF4-FFF2-40B4-BE49-F238E27FC236}">
                    <a16:creationId xmlns="" xmlns:a16="http://schemas.microsoft.com/office/drawing/2014/main" id="{7186A58F-3212-44FC-BA48-96E0E3450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="" xmlns:a16="http://schemas.microsoft.com/office/drawing/2014/main" id="{F9DA88BE-3AFC-4354-BF09-FB626794C7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="" xmlns:a16="http://schemas.microsoft.com/office/drawing/2014/main" id="{9CECB695-765C-4E83-A42C-C880C1590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="" xmlns:a16="http://schemas.microsoft.com/office/drawing/2014/main" id="{94936895-5CAD-47CA-AD0D-696785DD80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="" xmlns:a16="http://schemas.microsoft.com/office/drawing/2014/main" id="{AD555980-315F-421F-B658-F7CEB1CC9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30">
                <a:extLst>
                  <a:ext uri="{FF2B5EF4-FFF2-40B4-BE49-F238E27FC236}">
                    <a16:creationId xmlns="" xmlns:a16="http://schemas.microsoft.com/office/drawing/2014/main" id="{E3046400-BFE3-4640-A312-B313B7EE91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1">
                <a:extLst>
                  <a:ext uri="{FF2B5EF4-FFF2-40B4-BE49-F238E27FC236}">
                    <a16:creationId xmlns="" xmlns:a16="http://schemas.microsoft.com/office/drawing/2014/main" id="{685B3765-93BF-4D4C-95CC-61A590EAF0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32">
                <a:extLst>
                  <a:ext uri="{FF2B5EF4-FFF2-40B4-BE49-F238E27FC236}">
                    <a16:creationId xmlns="" xmlns:a16="http://schemas.microsoft.com/office/drawing/2014/main" id="{58B61564-C30D-4FA0-BE10-5015F74232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33">
                <a:extLst>
                  <a:ext uri="{FF2B5EF4-FFF2-40B4-BE49-F238E27FC236}">
                    <a16:creationId xmlns="" xmlns:a16="http://schemas.microsoft.com/office/drawing/2014/main" id="{9D8E6438-E704-420D-A011-FC7C2F2AEB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2" name="object 3">
            <a:extLst>
              <a:ext uri="{FF2B5EF4-FFF2-40B4-BE49-F238E27FC236}">
                <a16:creationId xmlns="" xmlns:a16="http://schemas.microsoft.com/office/drawing/2014/main" id="{EE18843C-4D5D-4A3B-B429-EC4CB6235CAB}"/>
              </a:ext>
            </a:extLst>
          </p:cNvPr>
          <p:cNvSpPr/>
          <p:nvPr/>
        </p:nvSpPr>
        <p:spPr>
          <a:xfrm>
            <a:off x="1540088" y="4433180"/>
            <a:ext cx="190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3" name="object 3">
            <a:extLst>
              <a:ext uri="{FF2B5EF4-FFF2-40B4-BE49-F238E27FC236}">
                <a16:creationId xmlns="" xmlns:a16="http://schemas.microsoft.com/office/drawing/2014/main" id="{652B0FB6-EB63-4D75-9666-5CB01A6A16E5}"/>
              </a:ext>
            </a:extLst>
          </p:cNvPr>
          <p:cNvSpPr/>
          <p:nvPr/>
        </p:nvSpPr>
        <p:spPr>
          <a:xfrm>
            <a:off x="1540088" y="3415407"/>
            <a:ext cx="64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6F8516EF-AF01-498B-B9BC-316902ECDE26}"/>
              </a:ext>
            </a:extLst>
          </p:cNvPr>
          <p:cNvSpPr/>
          <p:nvPr/>
        </p:nvSpPr>
        <p:spPr>
          <a:xfrm>
            <a:off x="1540088" y="3583154"/>
            <a:ext cx="2510406" cy="678327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zh-CN" altLang="en-US" sz="3808" spc="5" dirty="0">
                <a:solidFill>
                  <a:srgbClr val="FFFFFF"/>
                </a:solidFill>
                <a:latin typeface="微软雅黑"/>
                <a:ea typeface="微软雅黑" panose="020B0503020204020204" pitchFamily="34" charset="-122"/>
              </a:rPr>
              <a:t>规格参数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="" xmlns:a16="http://schemas.microsoft.com/office/drawing/2014/main" id="{16178A6E-7C25-4129-BDD1-1702FCAA225D}"/>
              </a:ext>
            </a:extLst>
          </p:cNvPr>
          <p:cNvSpPr/>
          <p:nvPr/>
        </p:nvSpPr>
        <p:spPr>
          <a:xfrm>
            <a:off x="1448522" y="1883008"/>
            <a:ext cx="3561296" cy="1446550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P</a:t>
            </a:r>
            <a:r>
              <a:rPr lang="en-US" altLang="zh-CN" sz="8800" b="1" spc="21" dirty="0">
                <a:solidFill>
                  <a:srgbClr val="31E7FF"/>
                </a:solidFill>
                <a:uFill>
                  <a:solidFill>
                    <a:srgbClr val="000000"/>
                  </a:solidFill>
                </a:uFill>
                <a:latin typeface="微软雅黑"/>
                <a:ea typeface="微软雅黑" panose="020B0503020204020204" pitchFamily="34" charset="-122"/>
              </a:rPr>
              <a:t>a</a:t>
            </a:r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rt</a:t>
            </a:r>
            <a:r>
              <a:rPr lang="en-US" altLang="zh-CN" sz="8800" b="1" spc="-95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 </a:t>
            </a:r>
            <a:r>
              <a:rPr lang="en-US" altLang="zh-CN" sz="8800" b="1" spc="16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3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11146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EA87CC83-DEBE-48F9-B715-04FF3D11898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190238D2-A527-47C6-9247-D3FCE2B1C79C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7" name="Line 5">
              <a:extLst>
                <a:ext uri="{FF2B5EF4-FFF2-40B4-BE49-F238E27FC236}">
                  <a16:creationId xmlns="" xmlns:a16="http://schemas.microsoft.com/office/drawing/2014/main" id="{2E29F6C8-7E81-4DE5-8F63-4C4FA0E78E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="" xmlns:a16="http://schemas.microsoft.com/office/drawing/2014/main" id="{B642CEBD-30D1-4A2B-86E1-83B6938690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D3A1162F-766A-4C3A-8535-6E87C12823A5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24" name="Freeform 7">
                <a:extLst>
                  <a:ext uri="{FF2B5EF4-FFF2-40B4-BE49-F238E27FC236}">
                    <a16:creationId xmlns="" xmlns:a16="http://schemas.microsoft.com/office/drawing/2014/main" id="{502A9F7E-2494-4B0A-BA62-5BE2CD1DEBF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="" xmlns:a16="http://schemas.microsoft.com/office/drawing/2014/main" id="{03F3BFFE-435F-44CF-B04F-7E16D2BDE0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="" xmlns:a16="http://schemas.microsoft.com/office/drawing/2014/main" id="{C4FDE9D4-5B57-40A7-A5F9-1FCF04D92AE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="" xmlns:a16="http://schemas.microsoft.com/office/drawing/2014/main" id="{9F0B79EC-60EF-4E27-9DE1-E44F1860CBC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="" xmlns:a16="http://schemas.microsoft.com/office/drawing/2014/main" id="{1F54FF7A-B7B3-41E3-AFDF-0100024EA4B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="" xmlns:a16="http://schemas.microsoft.com/office/drawing/2014/main" id="{56867321-27AC-46F6-A787-B84237155B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="" xmlns:a16="http://schemas.microsoft.com/office/drawing/2014/main" id="{01707052-FDF2-4EC6-A83A-62908C005E6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="" xmlns:a16="http://schemas.microsoft.com/office/drawing/2014/main" id="{343EDB3D-7DE3-43C3-B3FB-B0D3C725A93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="" xmlns:a16="http://schemas.microsoft.com/office/drawing/2014/main" id="{4BEA7513-BF70-40F0-832E-10281075AF5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="" xmlns:a16="http://schemas.microsoft.com/office/drawing/2014/main" id="{7282DF3B-7884-44F3-81A6-F24085C08F0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="" xmlns:a16="http://schemas.microsoft.com/office/drawing/2014/main" id="{0A3C2F5B-1AC9-4447-9884-21561D6990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="" xmlns:a16="http://schemas.microsoft.com/office/drawing/2014/main" id="{21D155F1-3834-423C-A91A-2A23B7CC008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="" xmlns:a16="http://schemas.microsoft.com/office/drawing/2014/main" id="{870DE77A-3E67-407F-AA91-8E830CD7EC2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="" xmlns:a16="http://schemas.microsoft.com/office/drawing/2014/main" id="{47DB369D-1748-4683-B677-7444F7E4149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2A3E3883-9CBB-41FF-89EF-4DA5042FEB0B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11" name="Freeform 21">
                <a:extLst>
                  <a:ext uri="{FF2B5EF4-FFF2-40B4-BE49-F238E27FC236}">
                    <a16:creationId xmlns="" xmlns:a16="http://schemas.microsoft.com/office/drawing/2014/main" id="{3F91F979-CBCA-4360-B47D-CDF6D3CF8B7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="" xmlns:a16="http://schemas.microsoft.com/office/drawing/2014/main" id="{30A6CCC0-B8FB-411E-82D5-1D7E948D04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23">
                <a:extLst>
                  <a:ext uri="{FF2B5EF4-FFF2-40B4-BE49-F238E27FC236}">
                    <a16:creationId xmlns="" xmlns:a16="http://schemas.microsoft.com/office/drawing/2014/main" id="{CA58332C-5DBF-4878-8718-3F5692A47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24">
                <a:extLst>
                  <a:ext uri="{FF2B5EF4-FFF2-40B4-BE49-F238E27FC236}">
                    <a16:creationId xmlns="" xmlns:a16="http://schemas.microsoft.com/office/drawing/2014/main" id="{D3101CB8-91D0-45A0-95EF-66C3D9A9EF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25">
                <a:extLst>
                  <a:ext uri="{FF2B5EF4-FFF2-40B4-BE49-F238E27FC236}">
                    <a16:creationId xmlns="" xmlns:a16="http://schemas.microsoft.com/office/drawing/2014/main" id="{8E7F3252-F592-4481-BF5C-6DBA749506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="" xmlns:a16="http://schemas.microsoft.com/office/drawing/2014/main" id="{7FA161D5-3086-4880-8BB2-3C30C7CBF9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="" xmlns:a16="http://schemas.microsoft.com/office/drawing/2014/main" id="{700763DD-87E2-4D66-8C4C-EC28536370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="" xmlns:a16="http://schemas.microsoft.com/office/drawing/2014/main" id="{81DC2E65-7165-4EE6-89B3-3FBD71588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="" xmlns:a16="http://schemas.microsoft.com/office/drawing/2014/main" id="{6B7508CB-6DED-46FC-A4DF-8ACC0B3C58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30">
                <a:extLst>
                  <a:ext uri="{FF2B5EF4-FFF2-40B4-BE49-F238E27FC236}">
                    <a16:creationId xmlns="" xmlns:a16="http://schemas.microsoft.com/office/drawing/2014/main" id="{01DB3DF3-E3E3-4709-9A57-7860BC1BB6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1">
                <a:extLst>
                  <a:ext uri="{FF2B5EF4-FFF2-40B4-BE49-F238E27FC236}">
                    <a16:creationId xmlns="" xmlns:a16="http://schemas.microsoft.com/office/drawing/2014/main" id="{7683C809-272C-4067-B256-796BDD572F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32">
                <a:extLst>
                  <a:ext uri="{FF2B5EF4-FFF2-40B4-BE49-F238E27FC236}">
                    <a16:creationId xmlns="" xmlns:a16="http://schemas.microsoft.com/office/drawing/2014/main" id="{4488AA78-8055-4F51-9405-C8578E039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33">
                <a:extLst>
                  <a:ext uri="{FF2B5EF4-FFF2-40B4-BE49-F238E27FC236}">
                    <a16:creationId xmlns="" xmlns:a16="http://schemas.microsoft.com/office/drawing/2014/main" id="{376192C7-903A-48A5-9675-B2ED61CD5E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1" name="object 3">
            <a:extLst>
              <a:ext uri="{FF2B5EF4-FFF2-40B4-BE49-F238E27FC236}">
                <a16:creationId xmlns="" xmlns:a16="http://schemas.microsoft.com/office/drawing/2014/main" id="{2C74986C-2311-4ECB-A2BB-3CACBA275E91}"/>
              </a:ext>
            </a:extLst>
          </p:cNvPr>
          <p:cNvSpPr/>
          <p:nvPr/>
        </p:nvSpPr>
        <p:spPr>
          <a:xfrm>
            <a:off x="1540088" y="4433180"/>
            <a:ext cx="4572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2" name="object 3">
            <a:extLst>
              <a:ext uri="{FF2B5EF4-FFF2-40B4-BE49-F238E27FC236}">
                <a16:creationId xmlns="" xmlns:a16="http://schemas.microsoft.com/office/drawing/2014/main" id="{2AE66839-45C6-4C33-94EA-A264DBB0D70E}"/>
              </a:ext>
            </a:extLst>
          </p:cNvPr>
          <p:cNvSpPr/>
          <p:nvPr/>
        </p:nvSpPr>
        <p:spPr>
          <a:xfrm>
            <a:off x="1540088" y="3415407"/>
            <a:ext cx="64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3" name="矩形 42">
            <a:extLst>
              <a:ext uri="{FF2B5EF4-FFF2-40B4-BE49-F238E27FC236}">
                <a16:creationId xmlns="" xmlns:a16="http://schemas.microsoft.com/office/drawing/2014/main" id="{D8C26619-9A3D-4F5A-9F2D-0A837006FD85}"/>
              </a:ext>
            </a:extLst>
          </p:cNvPr>
          <p:cNvSpPr/>
          <p:nvPr/>
        </p:nvSpPr>
        <p:spPr>
          <a:xfrm>
            <a:off x="1540088" y="3583154"/>
            <a:ext cx="2510406" cy="678327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altLang="zh-CN" sz="3808" spc="5" dirty="0">
                <a:solidFill>
                  <a:srgbClr val="FFFFFF"/>
                </a:solidFill>
                <a:latin typeface="微软雅黑"/>
                <a:ea typeface="微软雅黑" panose="020B0503020204020204" pitchFamily="34" charset="-122"/>
              </a:rPr>
              <a:t>Wi-Fi 6</a:t>
            </a:r>
            <a:r>
              <a:rPr lang="zh-CN" altLang="en-US" sz="3808" spc="5" dirty="0">
                <a:solidFill>
                  <a:srgbClr val="FFFFFF"/>
                </a:solidFill>
                <a:latin typeface="微软雅黑"/>
                <a:ea typeface="微软雅黑" panose="020B0503020204020204" pitchFamily="34" charset="-122"/>
              </a:rPr>
              <a:t>路由器的需求</a:t>
            </a:r>
            <a:endParaRPr lang="zh-CN" altLang="en-US" dirty="0"/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0AF0B6A4-45CB-463D-9069-0F9144F4E04E}"/>
              </a:ext>
            </a:extLst>
          </p:cNvPr>
          <p:cNvSpPr/>
          <p:nvPr/>
        </p:nvSpPr>
        <p:spPr>
          <a:xfrm>
            <a:off x="1448522" y="1883008"/>
            <a:ext cx="3561296" cy="1446550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P</a:t>
            </a:r>
            <a:r>
              <a:rPr lang="en-US" altLang="zh-CN" sz="8800" b="1" spc="21" dirty="0">
                <a:solidFill>
                  <a:srgbClr val="31E7FF"/>
                </a:solidFill>
                <a:uFill>
                  <a:solidFill>
                    <a:srgbClr val="000000"/>
                  </a:solidFill>
                </a:uFill>
                <a:latin typeface="微软雅黑"/>
                <a:ea typeface="微软雅黑" panose="020B0503020204020204" pitchFamily="34" charset="-122"/>
              </a:rPr>
              <a:t>a</a:t>
            </a:r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rt</a:t>
            </a:r>
            <a:r>
              <a:rPr lang="en-US" altLang="zh-CN" sz="8800" b="1" spc="-95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 </a:t>
            </a:r>
            <a:r>
              <a:rPr lang="en-US" altLang="zh-CN" sz="8800" b="1" spc="16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1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0204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838200" y="788089"/>
            <a:ext cx="10515600" cy="536785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lang="en-US" spc="-5" dirty="0" smtClean="0">
                <a:solidFill>
                  <a:schemeClr val="bg1"/>
                </a:solidFill>
              </a:rPr>
              <a:t>TX1800 </a:t>
            </a:r>
            <a:r>
              <a:rPr lang="en-US" spc="-5" dirty="0" err="1" smtClean="0">
                <a:solidFill>
                  <a:schemeClr val="bg1"/>
                </a:solidFill>
              </a:rPr>
              <a:t>P</a:t>
            </a:r>
            <a:r>
              <a:rPr lang="en-US" altLang="zh-CN" spc="-5" dirty="0" err="1" smtClean="0">
                <a:solidFill>
                  <a:schemeClr val="bg1"/>
                </a:solidFill>
              </a:rPr>
              <a:t>lus</a:t>
            </a:r>
            <a:r>
              <a:rPr spc="-5" dirty="0" err="1" smtClean="0">
                <a:solidFill>
                  <a:schemeClr val="bg1"/>
                </a:solidFill>
              </a:rPr>
              <a:t>规格参数</a:t>
            </a:r>
            <a:endParaRPr spc="-5" dirty="0">
              <a:solidFill>
                <a:schemeClr val="bg1"/>
              </a:solidFill>
            </a:endParaRPr>
          </a:p>
        </p:txBody>
      </p:sp>
      <p:sp>
        <p:nvSpPr>
          <p:cNvPr id="49" name="Rectangle 5">
            <a:extLst>
              <a:ext uri="{FF2B5EF4-FFF2-40B4-BE49-F238E27FC236}">
                <a16:creationId xmlns="" xmlns:a16="http://schemas.microsoft.com/office/drawing/2014/main" id="{0457E48B-5F4B-494C-9D04-0B698BE8AA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1592262"/>
            <a:ext cx="410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概述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0" name="Rectangle 6">
            <a:extLst>
              <a:ext uri="{FF2B5EF4-FFF2-40B4-BE49-F238E27FC236}">
                <a16:creationId xmlns="" xmlns:a16="http://schemas.microsoft.com/office/drawing/2014/main" id="{8F9D9CE3-F98F-4162-94E2-92EEDCC016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900237"/>
            <a:ext cx="5127625" cy="12700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1" name="Freeform 7">
            <a:extLst>
              <a:ext uri="{FF2B5EF4-FFF2-40B4-BE49-F238E27FC236}">
                <a16:creationId xmlns="" xmlns:a16="http://schemas.microsoft.com/office/drawing/2014/main" id="{C09A2BFB-1BA4-4CAF-970A-7A1E6139C0AB}"/>
              </a:ext>
            </a:extLst>
          </p:cNvPr>
          <p:cNvSpPr>
            <a:spLocks/>
          </p:cNvSpPr>
          <p:nvPr/>
        </p:nvSpPr>
        <p:spPr bwMode="auto">
          <a:xfrm>
            <a:off x="863600" y="1900237"/>
            <a:ext cx="5127625" cy="12700"/>
          </a:xfrm>
          <a:custGeom>
            <a:avLst/>
            <a:gdLst>
              <a:gd name="T0" fmla="*/ 0 w 3230"/>
              <a:gd name="T1" fmla="*/ 8 h 8"/>
              <a:gd name="T2" fmla="*/ 3230 w 3230"/>
              <a:gd name="T3" fmla="*/ 8 h 8"/>
              <a:gd name="T4" fmla="*/ 3230 w 3230"/>
              <a:gd name="T5" fmla="*/ 0 h 8"/>
              <a:gd name="T6" fmla="*/ 0 w 323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8">
                <a:moveTo>
                  <a:pt x="0" y="8"/>
                </a:moveTo>
                <a:lnTo>
                  <a:pt x="3230" y="8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2" name="Freeform 8">
            <a:extLst>
              <a:ext uri="{FF2B5EF4-FFF2-40B4-BE49-F238E27FC236}">
                <a16:creationId xmlns="" xmlns:a16="http://schemas.microsoft.com/office/drawing/2014/main" id="{2DFEEF05-9DCE-4A4D-9C96-6B48D4E7708B}"/>
              </a:ext>
            </a:extLst>
          </p:cNvPr>
          <p:cNvSpPr>
            <a:spLocks/>
          </p:cNvSpPr>
          <p:nvPr/>
        </p:nvSpPr>
        <p:spPr bwMode="auto">
          <a:xfrm>
            <a:off x="5797550" y="1665287"/>
            <a:ext cx="100013" cy="117475"/>
          </a:xfrm>
          <a:custGeom>
            <a:avLst/>
            <a:gdLst>
              <a:gd name="T0" fmla="*/ 54 w 63"/>
              <a:gd name="T1" fmla="*/ 38 h 74"/>
              <a:gd name="T2" fmla="*/ 57 w 63"/>
              <a:gd name="T3" fmla="*/ 34 h 74"/>
              <a:gd name="T4" fmla="*/ 0 w 63"/>
              <a:gd name="T5" fmla="*/ 0 h 74"/>
              <a:gd name="T6" fmla="*/ 0 w 63"/>
              <a:gd name="T7" fmla="*/ 74 h 74"/>
              <a:gd name="T8" fmla="*/ 63 w 63"/>
              <a:gd name="T9" fmla="*/ 38 h 74"/>
              <a:gd name="T10" fmla="*/ 57 w 63"/>
              <a:gd name="T11" fmla="*/ 34 h 74"/>
              <a:gd name="T12" fmla="*/ 54 w 63"/>
              <a:gd name="T13" fmla="*/ 38 h 74"/>
              <a:gd name="T14" fmla="*/ 52 w 63"/>
              <a:gd name="T15" fmla="*/ 34 h 74"/>
              <a:gd name="T16" fmla="*/ 8 w 63"/>
              <a:gd name="T17" fmla="*/ 59 h 74"/>
              <a:gd name="T18" fmla="*/ 8 w 63"/>
              <a:gd name="T19" fmla="*/ 15 h 74"/>
              <a:gd name="T20" fmla="*/ 52 w 63"/>
              <a:gd name="T21" fmla="*/ 40 h 74"/>
              <a:gd name="T22" fmla="*/ 54 w 63"/>
              <a:gd name="T23" fmla="*/ 38 h 74"/>
              <a:gd name="T24" fmla="*/ 52 w 63"/>
              <a:gd name="T25" fmla="*/ 34 h 74"/>
              <a:gd name="T26" fmla="*/ 54 w 63"/>
              <a:gd name="T27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74">
                <a:moveTo>
                  <a:pt x="54" y="38"/>
                </a:moveTo>
                <a:lnTo>
                  <a:pt x="57" y="34"/>
                </a:lnTo>
                <a:lnTo>
                  <a:pt x="0" y="0"/>
                </a:lnTo>
                <a:lnTo>
                  <a:pt x="0" y="74"/>
                </a:lnTo>
                <a:lnTo>
                  <a:pt x="63" y="38"/>
                </a:lnTo>
                <a:lnTo>
                  <a:pt x="57" y="34"/>
                </a:lnTo>
                <a:lnTo>
                  <a:pt x="54" y="38"/>
                </a:lnTo>
                <a:lnTo>
                  <a:pt x="52" y="34"/>
                </a:lnTo>
                <a:lnTo>
                  <a:pt x="8" y="59"/>
                </a:lnTo>
                <a:lnTo>
                  <a:pt x="8" y="15"/>
                </a:lnTo>
                <a:lnTo>
                  <a:pt x="52" y="40"/>
                </a:lnTo>
                <a:lnTo>
                  <a:pt x="54" y="38"/>
                </a:lnTo>
                <a:lnTo>
                  <a:pt x="52" y="34"/>
                </a:lnTo>
                <a:lnTo>
                  <a:pt x="54" y="38"/>
                </a:ln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3" name="Rectangle 9">
            <a:extLst>
              <a:ext uri="{FF2B5EF4-FFF2-40B4-BE49-F238E27FC236}">
                <a16:creationId xmlns="" xmlns:a16="http://schemas.microsoft.com/office/drawing/2014/main" id="{B5DFE67D-EBB9-4AB6-94DC-E3680F3DA8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1592262"/>
            <a:ext cx="8207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6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软件功能</a:t>
            </a: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54" name="Rectangle 10">
            <a:extLst>
              <a:ext uri="{FF2B5EF4-FFF2-40B4-BE49-F238E27FC236}">
                <a16:creationId xmlns="" xmlns:a16="http://schemas.microsoft.com/office/drawing/2014/main" id="{EE77FDB8-BC82-45F2-AB6F-7510E13D05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1900237"/>
            <a:ext cx="5127625" cy="12700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5" name="Freeform 11">
            <a:extLst>
              <a:ext uri="{FF2B5EF4-FFF2-40B4-BE49-F238E27FC236}">
                <a16:creationId xmlns="" xmlns:a16="http://schemas.microsoft.com/office/drawing/2014/main" id="{93A93368-C3B7-45D0-B9DA-4D178E4249C6}"/>
              </a:ext>
            </a:extLst>
          </p:cNvPr>
          <p:cNvSpPr>
            <a:spLocks/>
          </p:cNvSpPr>
          <p:nvPr/>
        </p:nvSpPr>
        <p:spPr bwMode="auto">
          <a:xfrm>
            <a:off x="6319838" y="1900237"/>
            <a:ext cx="5127625" cy="12700"/>
          </a:xfrm>
          <a:custGeom>
            <a:avLst/>
            <a:gdLst>
              <a:gd name="T0" fmla="*/ 0 w 3230"/>
              <a:gd name="T1" fmla="*/ 8 h 8"/>
              <a:gd name="T2" fmla="*/ 3230 w 3230"/>
              <a:gd name="T3" fmla="*/ 8 h 8"/>
              <a:gd name="T4" fmla="*/ 3230 w 3230"/>
              <a:gd name="T5" fmla="*/ 0 h 8"/>
              <a:gd name="T6" fmla="*/ 0 w 323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8">
                <a:moveTo>
                  <a:pt x="0" y="8"/>
                </a:moveTo>
                <a:lnTo>
                  <a:pt x="3230" y="8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6" name="Freeform 12">
            <a:extLst>
              <a:ext uri="{FF2B5EF4-FFF2-40B4-BE49-F238E27FC236}">
                <a16:creationId xmlns="" xmlns:a16="http://schemas.microsoft.com/office/drawing/2014/main" id="{AC551E44-6EE5-4EB3-8C7E-0B355F5E1A80}"/>
              </a:ext>
            </a:extLst>
          </p:cNvPr>
          <p:cNvSpPr>
            <a:spLocks/>
          </p:cNvSpPr>
          <p:nvPr/>
        </p:nvSpPr>
        <p:spPr bwMode="auto">
          <a:xfrm>
            <a:off x="11253788" y="1665287"/>
            <a:ext cx="100013" cy="117475"/>
          </a:xfrm>
          <a:custGeom>
            <a:avLst/>
            <a:gdLst>
              <a:gd name="T0" fmla="*/ 54 w 63"/>
              <a:gd name="T1" fmla="*/ 38 h 74"/>
              <a:gd name="T2" fmla="*/ 57 w 63"/>
              <a:gd name="T3" fmla="*/ 34 h 74"/>
              <a:gd name="T4" fmla="*/ 0 w 63"/>
              <a:gd name="T5" fmla="*/ 0 h 74"/>
              <a:gd name="T6" fmla="*/ 0 w 63"/>
              <a:gd name="T7" fmla="*/ 74 h 74"/>
              <a:gd name="T8" fmla="*/ 63 w 63"/>
              <a:gd name="T9" fmla="*/ 38 h 74"/>
              <a:gd name="T10" fmla="*/ 57 w 63"/>
              <a:gd name="T11" fmla="*/ 34 h 74"/>
              <a:gd name="T12" fmla="*/ 54 w 63"/>
              <a:gd name="T13" fmla="*/ 38 h 74"/>
              <a:gd name="T14" fmla="*/ 52 w 63"/>
              <a:gd name="T15" fmla="*/ 34 h 74"/>
              <a:gd name="T16" fmla="*/ 8 w 63"/>
              <a:gd name="T17" fmla="*/ 59 h 74"/>
              <a:gd name="T18" fmla="*/ 8 w 63"/>
              <a:gd name="T19" fmla="*/ 15 h 74"/>
              <a:gd name="T20" fmla="*/ 52 w 63"/>
              <a:gd name="T21" fmla="*/ 40 h 74"/>
              <a:gd name="T22" fmla="*/ 54 w 63"/>
              <a:gd name="T23" fmla="*/ 38 h 74"/>
              <a:gd name="T24" fmla="*/ 52 w 63"/>
              <a:gd name="T25" fmla="*/ 34 h 74"/>
              <a:gd name="T26" fmla="*/ 54 w 63"/>
              <a:gd name="T27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74">
                <a:moveTo>
                  <a:pt x="54" y="38"/>
                </a:moveTo>
                <a:lnTo>
                  <a:pt x="57" y="34"/>
                </a:lnTo>
                <a:lnTo>
                  <a:pt x="0" y="0"/>
                </a:lnTo>
                <a:lnTo>
                  <a:pt x="0" y="74"/>
                </a:lnTo>
                <a:lnTo>
                  <a:pt x="63" y="38"/>
                </a:lnTo>
                <a:lnTo>
                  <a:pt x="57" y="34"/>
                </a:lnTo>
                <a:lnTo>
                  <a:pt x="54" y="38"/>
                </a:lnTo>
                <a:lnTo>
                  <a:pt x="52" y="34"/>
                </a:lnTo>
                <a:lnTo>
                  <a:pt x="8" y="59"/>
                </a:lnTo>
                <a:lnTo>
                  <a:pt x="8" y="15"/>
                </a:lnTo>
                <a:lnTo>
                  <a:pt x="52" y="40"/>
                </a:lnTo>
                <a:lnTo>
                  <a:pt x="54" y="38"/>
                </a:lnTo>
                <a:lnTo>
                  <a:pt x="52" y="34"/>
                </a:lnTo>
                <a:lnTo>
                  <a:pt x="54" y="38"/>
                </a:ln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57" name="Rectangle 13">
            <a:extLst>
              <a:ext uri="{FF2B5EF4-FFF2-40B4-BE49-F238E27FC236}">
                <a16:creationId xmlns="" xmlns:a16="http://schemas.microsoft.com/office/drawing/2014/main" id="{ECDCF7D9-C336-4D9C-AF77-7CA83307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981200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8" name="Rectangle 14">
            <a:extLst>
              <a:ext uri="{FF2B5EF4-FFF2-40B4-BE49-F238E27FC236}">
                <a16:creationId xmlns="" xmlns:a16="http://schemas.microsoft.com/office/drawing/2014/main" id="{7407B6C9-6D71-4B19-A966-CE7BA7CEA5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1981200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59" name="Rectangle 15">
            <a:extLst>
              <a:ext uri="{FF2B5EF4-FFF2-40B4-BE49-F238E27FC236}">
                <a16:creationId xmlns="" xmlns:a16="http://schemas.microsoft.com/office/drawing/2014/main" id="{9316D306-8033-43A9-850D-EE7B71CB44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319337"/>
            <a:ext cx="5127625" cy="2714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0" name="Rectangle 16">
            <a:extLst>
              <a:ext uri="{FF2B5EF4-FFF2-40B4-BE49-F238E27FC236}">
                <a16:creationId xmlns="" xmlns:a16="http://schemas.microsoft.com/office/drawing/2014/main" id="{65FC8E91-CBA1-4012-A4A0-12373C9230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319337"/>
            <a:ext cx="51276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1" name="Rectangle 17">
            <a:extLst>
              <a:ext uri="{FF2B5EF4-FFF2-40B4-BE49-F238E27FC236}">
                <a16:creationId xmlns="" xmlns:a16="http://schemas.microsoft.com/office/drawing/2014/main" id="{C5EEC031-08A1-413A-91AE-44555CA9C2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655887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2" name="Rectangle 18">
            <a:extLst>
              <a:ext uri="{FF2B5EF4-FFF2-40B4-BE49-F238E27FC236}">
                <a16:creationId xmlns="" xmlns:a16="http://schemas.microsoft.com/office/drawing/2014/main" id="{9768985B-E96B-4385-8D44-7B7C462BD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2655887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3" name="Rectangle 19">
            <a:extLst>
              <a:ext uri="{FF2B5EF4-FFF2-40B4-BE49-F238E27FC236}">
                <a16:creationId xmlns="" xmlns:a16="http://schemas.microsoft.com/office/drawing/2014/main" id="{58C54A9C-94AA-4B72-9535-DBC4356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2030412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品牌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4" name="Rectangle 20">
            <a:extLst>
              <a:ext uri="{FF2B5EF4-FFF2-40B4-BE49-F238E27FC236}">
                <a16:creationId xmlns="" xmlns:a16="http://schemas.microsoft.com/office/drawing/2014/main" id="{7D5E7281-4292-448B-A928-8D28CAC936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2368550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产品名称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5" name="Rectangle 21">
            <a:extLst>
              <a:ext uri="{FF2B5EF4-FFF2-40B4-BE49-F238E27FC236}">
                <a16:creationId xmlns="" xmlns:a16="http://schemas.microsoft.com/office/drawing/2014/main" id="{587F27EC-4388-4498-A85E-E478566C8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2706687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型号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6" name="Rectangle 22">
            <a:extLst>
              <a:ext uri="{FF2B5EF4-FFF2-40B4-BE49-F238E27FC236}">
                <a16:creationId xmlns="" xmlns:a16="http://schemas.microsoft.com/office/drawing/2014/main" id="{C04C952F-FAF0-4C1A-9B1E-10DA90201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3122612"/>
            <a:ext cx="8207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无线参数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67" name="Rectangle 23">
            <a:extLst>
              <a:ext uri="{FF2B5EF4-FFF2-40B4-BE49-F238E27FC236}">
                <a16:creationId xmlns="" xmlns:a16="http://schemas.microsoft.com/office/drawing/2014/main" id="{0EC029EE-5DB8-4E76-B787-7DCFBFF83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430587"/>
            <a:ext cx="5127625" cy="12700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8" name="Freeform 24">
            <a:extLst>
              <a:ext uri="{FF2B5EF4-FFF2-40B4-BE49-F238E27FC236}">
                <a16:creationId xmlns="" xmlns:a16="http://schemas.microsoft.com/office/drawing/2014/main" id="{E242946C-736A-4F04-85C7-04F8AC1AFDE2}"/>
              </a:ext>
            </a:extLst>
          </p:cNvPr>
          <p:cNvSpPr>
            <a:spLocks/>
          </p:cNvSpPr>
          <p:nvPr/>
        </p:nvSpPr>
        <p:spPr bwMode="auto">
          <a:xfrm>
            <a:off x="863600" y="3430587"/>
            <a:ext cx="5127625" cy="12700"/>
          </a:xfrm>
          <a:custGeom>
            <a:avLst/>
            <a:gdLst>
              <a:gd name="T0" fmla="*/ 0 w 3230"/>
              <a:gd name="T1" fmla="*/ 8 h 8"/>
              <a:gd name="T2" fmla="*/ 3230 w 3230"/>
              <a:gd name="T3" fmla="*/ 8 h 8"/>
              <a:gd name="T4" fmla="*/ 3230 w 3230"/>
              <a:gd name="T5" fmla="*/ 0 h 8"/>
              <a:gd name="T6" fmla="*/ 0 w 323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8">
                <a:moveTo>
                  <a:pt x="0" y="8"/>
                </a:moveTo>
                <a:lnTo>
                  <a:pt x="3230" y="8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69" name="Rectangle 25">
            <a:extLst>
              <a:ext uri="{FF2B5EF4-FFF2-40B4-BE49-F238E27FC236}">
                <a16:creationId xmlns="" xmlns:a16="http://schemas.microsoft.com/office/drawing/2014/main" id="{2EC4F226-EBEC-4CAE-9B4D-8773245846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065462"/>
            <a:ext cx="5127625" cy="12700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0" name="Freeform 26">
            <a:extLst>
              <a:ext uri="{FF2B5EF4-FFF2-40B4-BE49-F238E27FC236}">
                <a16:creationId xmlns="" xmlns:a16="http://schemas.microsoft.com/office/drawing/2014/main" id="{A08FD6C4-5E29-423E-9B2C-6C10CB619142}"/>
              </a:ext>
            </a:extLst>
          </p:cNvPr>
          <p:cNvSpPr>
            <a:spLocks/>
          </p:cNvSpPr>
          <p:nvPr/>
        </p:nvSpPr>
        <p:spPr bwMode="auto">
          <a:xfrm>
            <a:off x="863600" y="3065462"/>
            <a:ext cx="5127625" cy="12700"/>
          </a:xfrm>
          <a:custGeom>
            <a:avLst/>
            <a:gdLst>
              <a:gd name="T0" fmla="*/ 0 w 3230"/>
              <a:gd name="T1" fmla="*/ 8 h 8"/>
              <a:gd name="T2" fmla="*/ 3230 w 3230"/>
              <a:gd name="T3" fmla="*/ 8 h 8"/>
              <a:gd name="T4" fmla="*/ 3230 w 3230"/>
              <a:gd name="T5" fmla="*/ 0 h 8"/>
              <a:gd name="T6" fmla="*/ 0 w 323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8">
                <a:moveTo>
                  <a:pt x="0" y="8"/>
                </a:moveTo>
                <a:lnTo>
                  <a:pt x="3230" y="8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1" name="Freeform 27">
            <a:extLst>
              <a:ext uri="{FF2B5EF4-FFF2-40B4-BE49-F238E27FC236}">
                <a16:creationId xmlns="" xmlns:a16="http://schemas.microsoft.com/office/drawing/2014/main" id="{5A44F28D-A72C-45FA-AEB7-AEF60F65147D}"/>
              </a:ext>
            </a:extLst>
          </p:cNvPr>
          <p:cNvSpPr>
            <a:spLocks/>
          </p:cNvSpPr>
          <p:nvPr/>
        </p:nvSpPr>
        <p:spPr bwMode="auto">
          <a:xfrm>
            <a:off x="5797550" y="3195637"/>
            <a:ext cx="100013" cy="117475"/>
          </a:xfrm>
          <a:custGeom>
            <a:avLst/>
            <a:gdLst>
              <a:gd name="T0" fmla="*/ 54 w 63"/>
              <a:gd name="T1" fmla="*/ 38 h 74"/>
              <a:gd name="T2" fmla="*/ 57 w 63"/>
              <a:gd name="T3" fmla="*/ 34 h 74"/>
              <a:gd name="T4" fmla="*/ 0 w 63"/>
              <a:gd name="T5" fmla="*/ 0 h 74"/>
              <a:gd name="T6" fmla="*/ 0 w 63"/>
              <a:gd name="T7" fmla="*/ 74 h 74"/>
              <a:gd name="T8" fmla="*/ 63 w 63"/>
              <a:gd name="T9" fmla="*/ 38 h 74"/>
              <a:gd name="T10" fmla="*/ 57 w 63"/>
              <a:gd name="T11" fmla="*/ 34 h 74"/>
              <a:gd name="T12" fmla="*/ 54 w 63"/>
              <a:gd name="T13" fmla="*/ 38 h 74"/>
              <a:gd name="T14" fmla="*/ 52 w 63"/>
              <a:gd name="T15" fmla="*/ 34 h 74"/>
              <a:gd name="T16" fmla="*/ 8 w 63"/>
              <a:gd name="T17" fmla="*/ 59 h 74"/>
              <a:gd name="T18" fmla="*/ 8 w 63"/>
              <a:gd name="T19" fmla="*/ 15 h 74"/>
              <a:gd name="T20" fmla="*/ 52 w 63"/>
              <a:gd name="T21" fmla="*/ 40 h 74"/>
              <a:gd name="T22" fmla="*/ 54 w 63"/>
              <a:gd name="T23" fmla="*/ 38 h 74"/>
              <a:gd name="T24" fmla="*/ 52 w 63"/>
              <a:gd name="T25" fmla="*/ 34 h 74"/>
              <a:gd name="T26" fmla="*/ 54 w 63"/>
              <a:gd name="T27" fmla="*/ 38 h 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3" h="74">
                <a:moveTo>
                  <a:pt x="54" y="38"/>
                </a:moveTo>
                <a:lnTo>
                  <a:pt x="57" y="34"/>
                </a:lnTo>
                <a:lnTo>
                  <a:pt x="0" y="0"/>
                </a:lnTo>
                <a:lnTo>
                  <a:pt x="0" y="74"/>
                </a:lnTo>
                <a:lnTo>
                  <a:pt x="63" y="38"/>
                </a:lnTo>
                <a:lnTo>
                  <a:pt x="57" y="34"/>
                </a:lnTo>
                <a:lnTo>
                  <a:pt x="54" y="38"/>
                </a:lnTo>
                <a:lnTo>
                  <a:pt x="52" y="34"/>
                </a:lnTo>
                <a:lnTo>
                  <a:pt x="8" y="59"/>
                </a:lnTo>
                <a:lnTo>
                  <a:pt x="8" y="15"/>
                </a:lnTo>
                <a:lnTo>
                  <a:pt x="52" y="40"/>
                </a:lnTo>
                <a:lnTo>
                  <a:pt x="54" y="38"/>
                </a:lnTo>
                <a:lnTo>
                  <a:pt x="52" y="34"/>
                </a:lnTo>
                <a:lnTo>
                  <a:pt x="54" y="38"/>
                </a:lnTo>
                <a:close/>
              </a:path>
            </a:pathLst>
          </a:cu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72" name="Rectangle 28">
            <a:extLst>
              <a:ext uri="{FF2B5EF4-FFF2-40B4-BE49-F238E27FC236}">
                <a16:creationId xmlns="" xmlns:a16="http://schemas.microsoft.com/office/drawing/2014/main" id="{AA961171-E1FE-4C50-97B4-076F430725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511550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3" name="Rectangle 29">
            <a:extLst>
              <a:ext uri="{FF2B5EF4-FFF2-40B4-BE49-F238E27FC236}">
                <a16:creationId xmlns="" xmlns:a16="http://schemas.microsoft.com/office/drawing/2014/main" id="{AEFCB436-DE22-4C97-9BEF-5FC48BE40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511550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4" name="Rectangle 30">
            <a:extLst>
              <a:ext uri="{FF2B5EF4-FFF2-40B4-BE49-F238E27FC236}">
                <a16:creationId xmlns="" xmlns:a16="http://schemas.microsoft.com/office/drawing/2014/main" id="{32FB6B6B-E173-47A1-910E-1C32357BE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849687"/>
            <a:ext cx="5127625" cy="2714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5" name="Rectangle 31">
            <a:extLst>
              <a:ext uri="{FF2B5EF4-FFF2-40B4-BE49-F238E27FC236}">
                <a16:creationId xmlns="" xmlns:a16="http://schemas.microsoft.com/office/drawing/2014/main" id="{B8E1D226-757A-4C9E-BD66-AF895C72D8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3849687"/>
            <a:ext cx="51276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6" name="Rectangle 32">
            <a:extLst>
              <a:ext uri="{FF2B5EF4-FFF2-40B4-BE49-F238E27FC236}">
                <a16:creationId xmlns="" xmlns:a16="http://schemas.microsoft.com/office/drawing/2014/main" id="{7DECA0AF-6602-4F2E-AFC7-088D57B685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186237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7" name="Rectangle 33">
            <a:extLst>
              <a:ext uri="{FF2B5EF4-FFF2-40B4-BE49-F238E27FC236}">
                <a16:creationId xmlns="" xmlns:a16="http://schemas.microsoft.com/office/drawing/2014/main" id="{CF8C2D88-1FAE-4812-89A8-BA6068F9A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186237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8" name="Rectangle 34">
            <a:extLst>
              <a:ext uri="{FF2B5EF4-FFF2-40B4-BE49-F238E27FC236}">
                <a16:creationId xmlns="" xmlns:a16="http://schemas.microsoft.com/office/drawing/2014/main" id="{3305A777-EECF-4742-8431-9E63CF9844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521200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79" name="Rectangle 35">
            <a:extLst>
              <a:ext uri="{FF2B5EF4-FFF2-40B4-BE49-F238E27FC236}">
                <a16:creationId xmlns="" xmlns:a16="http://schemas.microsoft.com/office/drawing/2014/main" id="{E03EED45-2530-4BA0-9211-40F1A84A30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521200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0" name="Rectangle 36">
            <a:extLst>
              <a:ext uri="{FF2B5EF4-FFF2-40B4-BE49-F238E27FC236}">
                <a16:creationId xmlns="" xmlns:a16="http://schemas.microsoft.com/office/drawing/2014/main" id="{D36D28F5-3D99-40A5-8F2C-675029BFA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859337"/>
            <a:ext cx="5127625" cy="273050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1" name="Rectangle 37">
            <a:extLst>
              <a:ext uri="{FF2B5EF4-FFF2-40B4-BE49-F238E27FC236}">
                <a16:creationId xmlns="" xmlns:a16="http://schemas.microsoft.com/office/drawing/2014/main" id="{D9B9FE97-43E1-4042-9B46-718E5C34EE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4859337"/>
            <a:ext cx="51276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2" name="Rectangle 38">
            <a:extLst>
              <a:ext uri="{FF2B5EF4-FFF2-40B4-BE49-F238E27FC236}">
                <a16:creationId xmlns="" xmlns:a16="http://schemas.microsoft.com/office/drawing/2014/main" id="{3F6E5847-A8FC-439A-BCE4-07EC7B8742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195887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3" name="Rectangle 39">
            <a:extLst>
              <a:ext uri="{FF2B5EF4-FFF2-40B4-BE49-F238E27FC236}">
                <a16:creationId xmlns="" xmlns:a16="http://schemas.microsoft.com/office/drawing/2014/main" id="{CA14EFB4-AC65-4EDD-A507-3AF0838C72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195887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4" name="Rectangle 40">
            <a:extLst>
              <a:ext uri="{FF2B5EF4-FFF2-40B4-BE49-F238E27FC236}">
                <a16:creationId xmlns="" xmlns:a16="http://schemas.microsoft.com/office/drawing/2014/main" id="{139F9702-4B31-4E70-A2F8-F09934EFCF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530850"/>
            <a:ext cx="5127625" cy="27622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5" name="Rectangle 41">
            <a:extLst>
              <a:ext uri="{FF2B5EF4-FFF2-40B4-BE49-F238E27FC236}">
                <a16:creationId xmlns="" xmlns:a16="http://schemas.microsoft.com/office/drawing/2014/main" id="{ED2EF100-8496-43F7-BF49-E0FEBAA63C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530850"/>
            <a:ext cx="5127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6" name="Rectangle 42">
            <a:extLst>
              <a:ext uri="{FF2B5EF4-FFF2-40B4-BE49-F238E27FC236}">
                <a16:creationId xmlns="" xmlns:a16="http://schemas.microsoft.com/office/drawing/2014/main" id="{3868A73A-90B8-4E4B-BF82-8D2C8FD54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870575"/>
            <a:ext cx="5127625" cy="2714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7" name="Rectangle 43">
            <a:extLst>
              <a:ext uri="{FF2B5EF4-FFF2-40B4-BE49-F238E27FC236}">
                <a16:creationId xmlns="" xmlns:a16="http://schemas.microsoft.com/office/drawing/2014/main" id="{00A81A6E-3A62-4541-AD4C-4B7CB4EC1E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600" y="5870575"/>
            <a:ext cx="51276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88" name="Rectangle 44">
            <a:extLst>
              <a:ext uri="{FF2B5EF4-FFF2-40B4-BE49-F238E27FC236}">
                <a16:creationId xmlns="" xmlns:a16="http://schemas.microsoft.com/office/drawing/2014/main" id="{E00EB8CC-2DFB-46E1-9515-295B2C194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3557587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无线协议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89" name="Rectangle 45">
            <a:extLst>
              <a:ext uri="{FF2B5EF4-FFF2-40B4-BE49-F238E27FC236}">
                <a16:creationId xmlns="" xmlns:a16="http://schemas.microsoft.com/office/drawing/2014/main" id="{02A123CA-D1AB-4509-8456-AD4F2B415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3898900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无线频段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0" name="Rectangle 46">
            <a:extLst>
              <a:ext uri="{FF2B5EF4-FFF2-40B4-BE49-F238E27FC236}">
                <a16:creationId xmlns="" xmlns:a16="http://schemas.microsoft.com/office/drawing/2014/main" id="{0E0F5395-3366-495E-8AF5-B11798B8B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4237037"/>
            <a:ext cx="4616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空间流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1" name="Rectangle 47">
            <a:extLst>
              <a:ext uri="{FF2B5EF4-FFF2-40B4-BE49-F238E27FC236}">
                <a16:creationId xmlns="" xmlns:a16="http://schemas.microsoft.com/office/drawing/2014/main" id="{1B77E956-8428-4114-849E-AC78166CC3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4575175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无线速率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2" name="Rectangle 48">
            <a:extLst>
              <a:ext uri="{FF2B5EF4-FFF2-40B4-BE49-F238E27FC236}">
                <a16:creationId xmlns="" xmlns:a16="http://schemas.microsoft.com/office/drawing/2014/main" id="{A61FB588-976D-45B6-A4E2-6A87A8D50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4911725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天线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3" name="Rectangle 49">
            <a:extLst>
              <a:ext uri="{FF2B5EF4-FFF2-40B4-BE49-F238E27FC236}">
                <a16:creationId xmlns="" xmlns:a16="http://schemas.microsoft.com/office/drawing/2014/main" id="{435640DA-2FDE-4473-B469-224771C3FD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5249862"/>
            <a:ext cx="8047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MU-MIMO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4" name="Rectangle 50">
            <a:extLst>
              <a:ext uri="{FF2B5EF4-FFF2-40B4-BE49-F238E27FC236}">
                <a16:creationId xmlns="" xmlns:a16="http://schemas.microsoft.com/office/drawing/2014/main" id="{4F03CC58-58E7-4AC1-9431-82DBC5169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5588000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无线漫游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5" name="Rectangle 51">
            <a:extLst>
              <a:ext uri="{FF2B5EF4-FFF2-40B4-BE49-F238E27FC236}">
                <a16:creationId xmlns="" xmlns:a16="http://schemas.microsoft.com/office/drawing/2014/main" id="{B6D53B4C-067F-4D06-9E49-FC4779DA58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3450" y="5926137"/>
            <a:ext cx="10050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Wi-Fi功率模式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6" name="Rectangle 52">
            <a:extLst>
              <a:ext uri="{FF2B5EF4-FFF2-40B4-BE49-F238E27FC236}">
                <a16:creationId xmlns="" xmlns:a16="http://schemas.microsoft.com/office/drawing/2014/main" id="{81712E03-091F-4D15-A24A-1BC37C3592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2030412"/>
            <a:ext cx="31098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H3C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97" name="Rectangle 53">
            <a:extLst>
              <a:ext uri="{FF2B5EF4-FFF2-40B4-BE49-F238E27FC236}">
                <a16:creationId xmlns="" xmlns:a16="http://schemas.microsoft.com/office/drawing/2014/main" id="{88335BEC-B225-4850-8C4D-2DA10FF9A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2366962"/>
            <a:ext cx="237039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H3C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TX1800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Plus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千兆双频路由器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0" name="Rectangle 56">
            <a:extLst>
              <a:ext uri="{FF2B5EF4-FFF2-40B4-BE49-F238E27FC236}">
                <a16:creationId xmlns="" xmlns:a16="http://schemas.microsoft.com/office/drawing/2014/main" id="{864BBFCB-A9A4-41DD-836D-5E04E3423E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2706687"/>
            <a:ext cx="89242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zh-CN" sz="1200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TX1800 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Plus</a:t>
            </a:r>
          </a:p>
        </p:txBody>
      </p:sp>
      <p:sp>
        <p:nvSpPr>
          <p:cNvPr id="102" name="Rectangle 58">
            <a:extLst>
              <a:ext uri="{FF2B5EF4-FFF2-40B4-BE49-F238E27FC236}">
                <a16:creationId xmlns="" xmlns:a16="http://schemas.microsoft.com/office/drawing/2014/main" id="{02B6D976-B64F-475B-8E4E-5EC21590DB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1981200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3" name="Rectangle 59">
            <a:extLst>
              <a:ext uri="{FF2B5EF4-FFF2-40B4-BE49-F238E27FC236}">
                <a16:creationId xmlns="" xmlns:a16="http://schemas.microsoft.com/office/drawing/2014/main" id="{9700F33C-17EA-4BC2-8F72-F189366304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1981200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4" name="Rectangle 60">
            <a:extLst>
              <a:ext uri="{FF2B5EF4-FFF2-40B4-BE49-F238E27FC236}">
                <a16:creationId xmlns="" xmlns:a16="http://schemas.microsoft.com/office/drawing/2014/main" id="{F48684D4-0C7D-4E35-9E6F-50AABB4562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2319337"/>
            <a:ext cx="5127625" cy="4397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5" name="Rectangle 61">
            <a:extLst>
              <a:ext uri="{FF2B5EF4-FFF2-40B4-BE49-F238E27FC236}">
                <a16:creationId xmlns="" xmlns:a16="http://schemas.microsoft.com/office/drawing/2014/main" id="{846A8823-E861-4554-84DC-C704EFF90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2319337"/>
            <a:ext cx="5127625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06" name="Rectangle 62">
            <a:extLst>
              <a:ext uri="{FF2B5EF4-FFF2-40B4-BE49-F238E27FC236}">
                <a16:creationId xmlns="" xmlns:a16="http://schemas.microsoft.com/office/drawing/2014/main" id="{3C142A90-1E19-4BDD-8C35-DBEC973FBA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2030412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管理方式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7" name="Rectangle 63">
            <a:extLst>
              <a:ext uri="{FF2B5EF4-FFF2-40B4-BE49-F238E27FC236}">
                <a16:creationId xmlns="" xmlns:a16="http://schemas.microsoft.com/office/drawing/2014/main" id="{3FD6773B-DD49-4529-938F-AF22EB1A3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268" y="2027036"/>
            <a:ext cx="2358662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kumimoji="0" lang="zh-CN" altLang="en-US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智慧沃家</a:t>
            </a:r>
            <a:r>
              <a:rPr kumimoji="0" lang="zh-CN" altLang="zh-CN" sz="12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本地/远程管理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8" name="Rectangle 64">
            <a:extLst>
              <a:ext uri="{FF2B5EF4-FFF2-40B4-BE49-F238E27FC236}">
                <a16:creationId xmlns="" xmlns:a16="http://schemas.microsoft.com/office/drawing/2014/main" id="{6A390855-CAED-4AEE-A857-7674621826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2436812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上网方式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9" name="Rectangle 65">
            <a:extLst>
              <a:ext uri="{FF2B5EF4-FFF2-40B4-BE49-F238E27FC236}">
                <a16:creationId xmlns="" xmlns:a16="http://schemas.microsoft.com/office/drawing/2014/main" id="{67885DAD-1618-4F45-A0E6-2DBE4C9B92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268" y="2366962"/>
            <a:ext cx="41108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路由模式：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DHCP/</a:t>
            </a:r>
            <a:r>
              <a:rPr lang="en-US" altLang="zh-CN" sz="1200" dirty="0" err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PPPoE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静态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，桥模式：有线中继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无线中继，支持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IPv6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，支持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IPTV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（有线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无线、路由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/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桥接）</a:t>
            </a:r>
          </a:p>
        </p:txBody>
      </p:sp>
      <p:sp>
        <p:nvSpPr>
          <p:cNvPr id="137" name="Rectangle 93">
            <a:extLst>
              <a:ext uri="{FF2B5EF4-FFF2-40B4-BE49-F238E27FC236}">
                <a16:creationId xmlns="" xmlns:a16="http://schemas.microsoft.com/office/drawing/2014/main" id="{F0BCBA84-EEF5-42AC-A022-DF302A632F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2813049"/>
            <a:ext cx="5127625" cy="63972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39" name="Rectangle 95">
            <a:extLst>
              <a:ext uri="{FF2B5EF4-FFF2-40B4-BE49-F238E27FC236}">
                <a16:creationId xmlns="" xmlns:a16="http://schemas.microsoft.com/office/drawing/2014/main" id="{461D8861-E8E6-4CEB-ACAA-4A0196E62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2933700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安全特性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40" name="Rectangle 96">
            <a:extLst>
              <a:ext uri="{FF2B5EF4-FFF2-40B4-BE49-F238E27FC236}">
                <a16:creationId xmlns="" xmlns:a16="http://schemas.microsoft.com/office/drawing/2014/main" id="{36055EDE-9F2B-4FDA-9056-0EB6B0AC86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268" y="2860675"/>
            <a:ext cx="4124927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WPA-PSK/WPA2-PSK/</a:t>
            </a:r>
            <a:r>
              <a:rPr lang="en-US" altLang="zh-CN" sz="1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WPA3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加密；支持防蹭网、无线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IDS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防攻击；支持防火墙、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DMZ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Dos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攻击；访客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、黑白名单</a:t>
            </a:r>
          </a:p>
        </p:txBody>
      </p:sp>
      <p:sp>
        <p:nvSpPr>
          <p:cNvPr id="148" name="Rectangle 104">
            <a:extLst>
              <a:ext uri="{FF2B5EF4-FFF2-40B4-BE49-F238E27FC236}">
                <a16:creationId xmlns="" xmlns:a16="http://schemas.microsoft.com/office/drawing/2014/main" id="{F14681F5-46B6-45C2-872C-716CBB624C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7" y="3457535"/>
            <a:ext cx="5127625" cy="606425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49" name="Rectangle 105">
            <a:extLst>
              <a:ext uri="{FF2B5EF4-FFF2-40B4-BE49-F238E27FC236}">
                <a16:creationId xmlns="" xmlns:a16="http://schemas.microsoft.com/office/drawing/2014/main" id="{7CCDA3EE-A48B-4B48-9A22-8942BC851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3306762"/>
            <a:ext cx="5127625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0" name="Rectangle 106">
            <a:extLst>
              <a:ext uri="{FF2B5EF4-FFF2-40B4-BE49-F238E27FC236}">
                <a16:creationId xmlns="" xmlns:a16="http://schemas.microsoft.com/office/drawing/2014/main" id="{9B81CEDC-EEAE-4D92-B44B-1499FB373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3508375"/>
            <a:ext cx="61555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特色功能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1" name="Rectangle 107">
            <a:extLst>
              <a:ext uri="{FF2B5EF4-FFF2-40B4-BE49-F238E27FC236}">
                <a16:creationId xmlns="" xmlns:a16="http://schemas.microsoft.com/office/drawing/2014/main" id="{7E9D0329-4050-4EFE-ABCB-2B6FEF9E45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4208462"/>
            <a:ext cx="41036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16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硬件</a:t>
            </a:r>
            <a:endParaRPr kumimoji="0" lang="zh-CN" altLang="zh-CN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52" name="Rectangle 108">
            <a:extLst>
              <a:ext uri="{FF2B5EF4-FFF2-40B4-BE49-F238E27FC236}">
                <a16:creationId xmlns="" xmlns:a16="http://schemas.microsoft.com/office/drawing/2014/main" id="{D0B892CA-195D-4E74-88F8-EC10F1C665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518025"/>
            <a:ext cx="5127625" cy="12700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3" name="Freeform 109">
            <a:extLst>
              <a:ext uri="{FF2B5EF4-FFF2-40B4-BE49-F238E27FC236}">
                <a16:creationId xmlns="" xmlns:a16="http://schemas.microsoft.com/office/drawing/2014/main" id="{731DEE4F-5316-4221-B137-06B3149DD492}"/>
              </a:ext>
            </a:extLst>
          </p:cNvPr>
          <p:cNvSpPr>
            <a:spLocks/>
          </p:cNvSpPr>
          <p:nvPr/>
        </p:nvSpPr>
        <p:spPr bwMode="auto">
          <a:xfrm>
            <a:off x="6319838" y="4518025"/>
            <a:ext cx="5127625" cy="12700"/>
          </a:xfrm>
          <a:custGeom>
            <a:avLst/>
            <a:gdLst>
              <a:gd name="T0" fmla="*/ 0 w 3230"/>
              <a:gd name="T1" fmla="*/ 8 h 8"/>
              <a:gd name="T2" fmla="*/ 3230 w 3230"/>
              <a:gd name="T3" fmla="*/ 8 h 8"/>
              <a:gd name="T4" fmla="*/ 3230 w 3230"/>
              <a:gd name="T5" fmla="*/ 0 h 8"/>
              <a:gd name="T6" fmla="*/ 0 w 3230"/>
              <a:gd name="T7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8">
                <a:moveTo>
                  <a:pt x="0" y="8"/>
                </a:moveTo>
                <a:lnTo>
                  <a:pt x="3230" y="8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4" name="Rectangle 110">
            <a:extLst>
              <a:ext uri="{FF2B5EF4-FFF2-40B4-BE49-F238E27FC236}">
                <a16:creationId xmlns="" xmlns:a16="http://schemas.microsoft.com/office/drawing/2014/main" id="{A091BBA6-4098-4845-BE73-E5BF2C1C9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151312"/>
            <a:ext cx="5127625" cy="14288"/>
          </a:xfrm>
          <a:prstGeom prst="rect">
            <a:avLst/>
          </a:prstGeom>
          <a:solidFill>
            <a:srgbClr val="30E7FF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5" name="Freeform 111">
            <a:extLst>
              <a:ext uri="{FF2B5EF4-FFF2-40B4-BE49-F238E27FC236}">
                <a16:creationId xmlns="" xmlns:a16="http://schemas.microsoft.com/office/drawing/2014/main" id="{89B9B0C4-A417-4C35-8BE4-C339D37D948F}"/>
              </a:ext>
            </a:extLst>
          </p:cNvPr>
          <p:cNvSpPr>
            <a:spLocks/>
          </p:cNvSpPr>
          <p:nvPr/>
        </p:nvSpPr>
        <p:spPr bwMode="auto">
          <a:xfrm>
            <a:off x="6319838" y="4151312"/>
            <a:ext cx="5127625" cy="14288"/>
          </a:xfrm>
          <a:custGeom>
            <a:avLst/>
            <a:gdLst>
              <a:gd name="T0" fmla="*/ 0 w 3230"/>
              <a:gd name="T1" fmla="*/ 9 h 9"/>
              <a:gd name="T2" fmla="*/ 3230 w 3230"/>
              <a:gd name="T3" fmla="*/ 9 h 9"/>
              <a:gd name="T4" fmla="*/ 3230 w 3230"/>
              <a:gd name="T5" fmla="*/ 0 h 9"/>
              <a:gd name="T6" fmla="*/ 0 w 3230"/>
              <a:gd name="T7" fmla="*/ 0 h 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230" h="9">
                <a:moveTo>
                  <a:pt x="0" y="9"/>
                </a:moveTo>
                <a:lnTo>
                  <a:pt x="3230" y="9"/>
                </a:lnTo>
                <a:lnTo>
                  <a:pt x="3230" y="0"/>
                </a:lnTo>
                <a:lnTo>
                  <a:pt x="0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57" name="Rectangle 113">
            <a:extLst>
              <a:ext uri="{FF2B5EF4-FFF2-40B4-BE49-F238E27FC236}">
                <a16:creationId xmlns="" xmlns:a16="http://schemas.microsoft.com/office/drawing/2014/main" id="{0FB5FF14-1BB0-4C71-913E-5778C619F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584700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8" name="Rectangle 114">
            <a:extLst>
              <a:ext uri="{FF2B5EF4-FFF2-40B4-BE49-F238E27FC236}">
                <a16:creationId xmlns="" xmlns:a16="http://schemas.microsoft.com/office/drawing/2014/main" id="{AAEE8DA1-43C9-438B-BFD7-37B5E62C58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584700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59" name="Rectangle 115">
            <a:extLst>
              <a:ext uri="{FF2B5EF4-FFF2-40B4-BE49-F238E27FC236}">
                <a16:creationId xmlns="" xmlns:a16="http://schemas.microsoft.com/office/drawing/2014/main" id="{26353FE3-354F-4875-AC11-F93FC6E153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924425"/>
            <a:ext cx="5127625" cy="271463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0" name="Rectangle 116">
            <a:extLst>
              <a:ext uri="{FF2B5EF4-FFF2-40B4-BE49-F238E27FC236}">
                <a16:creationId xmlns="" xmlns:a16="http://schemas.microsoft.com/office/drawing/2014/main" id="{09A049F8-375B-40E4-B12B-506D1D477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4924425"/>
            <a:ext cx="5127625" cy="271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1" name="Rectangle 117">
            <a:extLst>
              <a:ext uri="{FF2B5EF4-FFF2-40B4-BE49-F238E27FC236}">
                <a16:creationId xmlns="" xmlns:a16="http://schemas.microsoft.com/office/drawing/2014/main" id="{1A60E1D3-4965-43AE-9E85-5D970C85A8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5259387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2" name="Rectangle 118">
            <a:extLst>
              <a:ext uri="{FF2B5EF4-FFF2-40B4-BE49-F238E27FC236}">
                <a16:creationId xmlns="" xmlns:a16="http://schemas.microsoft.com/office/drawing/2014/main" id="{0AA333E8-4243-411A-8974-0CA22CC503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5259387"/>
            <a:ext cx="512762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3" name="Rectangle 119">
            <a:extLst>
              <a:ext uri="{FF2B5EF4-FFF2-40B4-BE49-F238E27FC236}">
                <a16:creationId xmlns="" xmlns:a16="http://schemas.microsoft.com/office/drawing/2014/main" id="{9DD176FD-313B-47D2-AB68-1126B1507D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5594350"/>
            <a:ext cx="5127625" cy="54768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4" name="Rectangle 120">
            <a:extLst>
              <a:ext uri="{FF2B5EF4-FFF2-40B4-BE49-F238E27FC236}">
                <a16:creationId xmlns="" xmlns:a16="http://schemas.microsoft.com/office/drawing/2014/main" id="{E9521906-11E5-4EF5-BE88-411900D484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9838" y="5594350"/>
            <a:ext cx="51276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 sz="2000">
              <a:solidFill>
                <a:schemeClr val="bg1"/>
              </a:solidFill>
            </a:endParaRPr>
          </a:p>
        </p:txBody>
      </p:sp>
      <p:sp>
        <p:nvSpPr>
          <p:cNvPr id="165" name="Rectangle 121">
            <a:extLst>
              <a:ext uri="{FF2B5EF4-FFF2-40B4-BE49-F238E27FC236}">
                <a16:creationId xmlns="" xmlns:a16="http://schemas.microsoft.com/office/drawing/2014/main" id="{7A9EAAD3-1495-4128-8913-B04BCE194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4632325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网口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6" name="Rectangle 122">
            <a:extLst>
              <a:ext uri="{FF2B5EF4-FFF2-40B4-BE49-F238E27FC236}">
                <a16:creationId xmlns="" xmlns:a16="http://schemas.microsoft.com/office/drawing/2014/main" id="{D03D93ED-C704-4F4D-A3CB-F8580629BB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4970462"/>
            <a:ext cx="46166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功能键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7" name="Rectangle 123">
            <a:extLst>
              <a:ext uri="{FF2B5EF4-FFF2-40B4-BE49-F238E27FC236}">
                <a16:creationId xmlns="" xmlns:a16="http://schemas.microsoft.com/office/drawing/2014/main" id="{3F759713-E17E-4533-A26F-FEFAB8455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5311775"/>
            <a:ext cx="30777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电源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8" name="Rectangle 124">
            <a:extLst>
              <a:ext uri="{FF2B5EF4-FFF2-40B4-BE49-F238E27FC236}">
                <a16:creationId xmlns="" xmlns:a16="http://schemas.microsoft.com/office/drawing/2014/main" id="{6C570676-A7FE-415A-80E9-0CFCAC719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9688" y="5781675"/>
            <a:ext cx="1077218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尺寸（长宽高）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69" name="Rectangle 125">
            <a:extLst>
              <a:ext uri="{FF2B5EF4-FFF2-40B4-BE49-F238E27FC236}">
                <a16:creationId xmlns="" xmlns:a16="http://schemas.microsoft.com/office/drawing/2014/main" id="{E37BA86B-B546-4ABD-958A-A41C85755F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4763" y="4635793"/>
            <a:ext cx="2255426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4个10/100/1000Base-T以太网端口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0" name="Rectangle 126">
            <a:extLst>
              <a:ext uri="{FF2B5EF4-FFF2-40B4-BE49-F238E27FC236}">
                <a16:creationId xmlns="" xmlns:a16="http://schemas.microsoft.com/office/drawing/2014/main" id="{93572DFF-3CA0-4EA5-89CB-D9479CED2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4763" y="4976815"/>
            <a:ext cx="1639873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独立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Reset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复位键、功能键</a:t>
            </a:r>
          </a:p>
        </p:txBody>
      </p:sp>
      <p:sp>
        <p:nvSpPr>
          <p:cNvPr id="173" name="Rectangle 129">
            <a:extLst>
              <a:ext uri="{FF2B5EF4-FFF2-40B4-BE49-F238E27FC236}">
                <a16:creationId xmlns="" xmlns:a16="http://schemas.microsoft.com/office/drawing/2014/main" id="{4C75F2BD-24D2-4891-A900-2BB75FB7C8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4763" y="5312861"/>
            <a:ext cx="1122102" cy="169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外置12V DC,1.5A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4" name="Rectangle 130">
            <a:extLst>
              <a:ext uri="{FF2B5EF4-FFF2-40B4-BE49-F238E27FC236}">
                <a16:creationId xmlns="" xmlns:a16="http://schemas.microsoft.com/office/drawing/2014/main" id="{13B6DB7E-BFCC-4FBC-8859-8F21EF6247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4763" y="5700713"/>
            <a:ext cx="202138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265*148*46.5mm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（不含天线）</a:t>
            </a:r>
          </a:p>
          <a:p>
            <a:pPr lvl="0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272*166*190mm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（含天线）</a:t>
            </a:r>
          </a:p>
        </p:txBody>
      </p:sp>
      <p:sp>
        <p:nvSpPr>
          <p:cNvPr id="176" name="Rectangle 132">
            <a:extLst>
              <a:ext uri="{FF2B5EF4-FFF2-40B4-BE49-F238E27FC236}">
                <a16:creationId xmlns="" xmlns:a16="http://schemas.microsoft.com/office/drawing/2014/main" id="{A4246281-0D70-4774-8B42-5FAEFB4A3D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3557587"/>
            <a:ext cx="254877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802.11ax/ac/a/n &amp; 802.11ax/b/g/n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7" name="Rectangle 133">
            <a:extLst>
              <a:ext uri="{FF2B5EF4-FFF2-40B4-BE49-F238E27FC236}">
                <a16:creationId xmlns="" xmlns:a16="http://schemas.microsoft.com/office/drawing/2014/main" id="{EE225431-6BD3-4658-BE8E-3573609230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3898900"/>
            <a:ext cx="277960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2.4GHz &amp; 5GHz，支持双频合一 5G优选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8" name="Rectangle 134">
            <a:extLst>
              <a:ext uri="{FF2B5EF4-FFF2-40B4-BE49-F238E27FC236}">
                <a16:creationId xmlns="" xmlns:a16="http://schemas.microsoft.com/office/drawing/2014/main" id="{E6A028EB-983D-4AC8-9FD0-341105C519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4237037"/>
            <a:ext cx="278441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2.4GHz 2x2 MIMO &amp; 5GHz 2x2 MIMO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79" name="Rectangle 135">
            <a:extLst>
              <a:ext uri="{FF2B5EF4-FFF2-40B4-BE49-F238E27FC236}">
                <a16:creationId xmlns="" xmlns:a16="http://schemas.microsoft.com/office/drawing/2014/main" id="{5B2F3C28-907C-4D9A-B33D-9784C581D0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4575175"/>
            <a:ext cx="407771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spc="-30" normalizeH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双频并发1167Mbps；2.4GHz 574Mbps &amp; 5GHz 1201Mbps</a:t>
            </a:r>
            <a:endParaRPr kumimoji="0" lang="zh-CN" altLang="zh-CN" sz="2000" b="0" i="0" u="none" strike="noStrike" cap="none" spc="-30" normalizeH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0" name="Rectangle 136">
            <a:extLst>
              <a:ext uri="{FF2B5EF4-FFF2-40B4-BE49-F238E27FC236}">
                <a16:creationId xmlns="" xmlns:a16="http://schemas.microsoft.com/office/drawing/2014/main" id="{116F66C4-16ED-4F46-92AC-37A658F70E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4911725"/>
            <a:ext cx="263373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外置四根富兰克林天线，天线增益5dBi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1" name="Rectangle 137">
            <a:extLst>
              <a:ext uri="{FF2B5EF4-FFF2-40B4-BE49-F238E27FC236}">
                <a16:creationId xmlns="" xmlns:a16="http://schemas.microsoft.com/office/drawing/2014/main" id="{219F01C8-0102-45AA-A714-38B3E1C7C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5249862"/>
            <a:ext cx="157414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支持上下行MU-MIMO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2" name="Rectangle 138">
            <a:extLst>
              <a:ext uri="{FF2B5EF4-FFF2-40B4-BE49-F238E27FC236}">
                <a16:creationId xmlns="" xmlns:a16="http://schemas.microsoft.com/office/drawing/2014/main" id="{E8F94674-FB19-4C8A-8144-9A473DDDED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5588000"/>
            <a:ext cx="11477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支持802.11k/v/r</a:t>
            </a:r>
            <a:endParaRPr kumimoji="0" lang="zh-CN" altLang="zh-CN" sz="20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3" name="Rectangle 139">
            <a:extLst>
              <a:ext uri="{FF2B5EF4-FFF2-40B4-BE49-F238E27FC236}">
                <a16:creationId xmlns="" xmlns:a16="http://schemas.microsoft.com/office/drawing/2014/main" id="{60CFFE4F-A4CC-4675-8143-DC4C9AD79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68525" y="5926137"/>
            <a:ext cx="261610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zh-CN" sz="12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支持较强、标准、节能、较弱四种模式</a:t>
            </a:r>
            <a:endParaRPr kumimoji="0" lang="zh-CN" altLang="zh-CN" sz="20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84" name="Rectangle 140">
            <a:extLst>
              <a:ext uri="{FF2B5EF4-FFF2-40B4-BE49-F238E27FC236}">
                <a16:creationId xmlns="" xmlns:a16="http://schemas.microsoft.com/office/drawing/2014/main" id="{2C4F1F88-9CD5-4C6F-B96C-D9A39D70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5268" y="3496606"/>
            <a:ext cx="41094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/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UU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游戏加速、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Mesh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功能、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QOS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流量整形、宽带密码找回、基于多个时间段的家长控制、基于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IP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的流量控制、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定时开关、虚拟服务器</a:t>
            </a:r>
          </a:p>
        </p:txBody>
      </p:sp>
      <p:sp>
        <p:nvSpPr>
          <p:cNvPr id="98" name="Rectangle 13">
            <a:extLst>
              <a:ext uri="{FF2B5EF4-FFF2-40B4-BE49-F238E27FC236}">
                <a16:creationId xmlns="" xmlns:a16="http://schemas.microsoft.com/office/drawing/2014/main" id="{ECDCF7D9-C336-4D9C-AF77-7CA8330711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5313" y="1574551"/>
            <a:ext cx="5127625" cy="274638"/>
          </a:xfrm>
          <a:prstGeom prst="rect">
            <a:avLst/>
          </a:prstGeom>
          <a:solidFill>
            <a:srgbClr val="FFFFFF">
              <a:alpha val="10196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9" name="Rectangle 19">
            <a:extLst>
              <a:ext uri="{FF2B5EF4-FFF2-40B4-BE49-F238E27FC236}">
                <a16:creationId xmlns="" xmlns:a16="http://schemas.microsoft.com/office/drawing/2014/main" id="{58C54A9C-94AA-4B72-9535-DBC43564B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8609" y="1609844"/>
            <a:ext cx="1492249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零售价     </a:t>
            </a:r>
            <a:r>
              <a:rPr kumimoji="0" lang="en-US" altLang="zh-CN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299</a:t>
            </a:r>
            <a:r>
              <a:rPr kumimoji="0" lang="zh-CN" altLang="en-US" sz="1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元</a:t>
            </a:r>
            <a:endParaRPr kumimoji="0" lang="zh-CN" altLang="zh-CN" sz="1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9F3D9CFF-5260-47CA-B86B-1569E8B4D54E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="" xmlns:a16="http://schemas.microsoft.com/office/drawing/2014/main" id="{95275B3C-172E-4C0E-A7FC-FD6BDA608530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7" name="Line 5">
              <a:extLst>
                <a:ext uri="{FF2B5EF4-FFF2-40B4-BE49-F238E27FC236}">
                  <a16:creationId xmlns="" xmlns:a16="http://schemas.microsoft.com/office/drawing/2014/main" id="{4A27B800-A864-4664-816C-3EDAD8239C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" name="Freeform 6">
              <a:extLst>
                <a:ext uri="{FF2B5EF4-FFF2-40B4-BE49-F238E27FC236}">
                  <a16:creationId xmlns="" xmlns:a16="http://schemas.microsoft.com/office/drawing/2014/main" id="{443EDA19-C99C-44F0-A64C-F4E63ACBDC4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9" name="组合 8">
              <a:extLst>
                <a:ext uri="{FF2B5EF4-FFF2-40B4-BE49-F238E27FC236}">
                  <a16:creationId xmlns="" xmlns:a16="http://schemas.microsoft.com/office/drawing/2014/main" id="{EF766D3D-DA37-4AD5-B876-A855BB2D97A9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24" name="Freeform 7">
                <a:extLst>
                  <a:ext uri="{FF2B5EF4-FFF2-40B4-BE49-F238E27FC236}">
                    <a16:creationId xmlns="" xmlns:a16="http://schemas.microsoft.com/office/drawing/2014/main" id="{090EDD80-040F-4BCF-9606-42963BCAB2A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8">
                <a:extLst>
                  <a:ext uri="{FF2B5EF4-FFF2-40B4-BE49-F238E27FC236}">
                    <a16:creationId xmlns="" xmlns:a16="http://schemas.microsoft.com/office/drawing/2014/main" id="{F58313B0-E5CC-43DB-A3A6-90BED2BB63B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9">
                <a:extLst>
                  <a:ext uri="{FF2B5EF4-FFF2-40B4-BE49-F238E27FC236}">
                    <a16:creationId xmlns="" xmlns:a16="http://schemas.microsoft.com/office/drawing/2014/main" id="{161C69C0-6541-4B7A-AF37-09E39F1F245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0">
                <a:extLst>
                  <a:ext uri="{FF2B5EF4-FFF2-40B4-BE49-F238E27FC236}">
                    <a16:creationId xmlns="" xmlns:a16="http://schemas.microsoft.com/office/drawing/2014/main" id="{7FE8D87E-91AA-4A83-8A33-27761857CF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1">
                <a:extLst>
                  <a:ext uri="{FF2B5EF4-FFF2-40B4-BE49-F238E27FC236}">
                    <a16:creationId xmlns="" xmlns:a16="http://schemas.microsoft.com/office/drawing/2014/main" id="{1883EF8E-C2A6-4EC7-A484-B7F6C624984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2">
                <a:extLst>
                  <a:ext uri="{FF2B5EF4-FFF2-40B4-BE49-F238E27FC236}">
                    <a16:creationId xmlns="" xmlns:a16="http://schemas.microsoft.com/office/drawing/2014/main" id="{E11D4339-4972-4FE0-BF03-CA236793E1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3">
                <a:extLst>
                  <a:ext uri="{FF2B5EF4-FFF2-40B4-BE49-F238E27FC236}">
                    <a16:creationId xmlns="" xmlns:a16="http://schemas.microsoft.com/office/drawing/2014/main" id="{58A1ED8E-A55B-4FC4-9893-E3664D9B3E0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4">
                <a:extLst>
                  <a:ext uri="{FF2B5EF4-FFF2-40B4-BE49-F238E27FC236}">
                    <a16:creationId xmlns="" xmlns:a16="http://schemas.microsoft.com/office/drawing/2014/main" id="{8994378F-C32E-4A1A-8046-1222FE6D595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5">
                <a:extLst>
                  <a:ext uri="{FF2B5EF4-FFF2-40B4-BE49-F238E27FC236}">
                    <a16:creationId xmlns="" xmlns:a16="http://schemas.microsoft.com/office/drawing/2014/main" id="{97D79218-3CBF-44A2-8F39-E523EA319D8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6">
                <a:extLst>
                  <a:ext uri="{FF2B5EF4-FFF2-40B4-BE49-F238E27FC236}">
                    <a16:creationId xmlns="" xmlns:a16="http://schemas.microsoft.com/office/drawing/2014/main" id="{B8EE3B13-9A0D-4E8E-9193-05748059DF6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7">
                <a:extLst>
                  <a:ext uri="{FF2B5EF4-FFF2-40B4-BE49-F238E27FC236}">
                    <a16:creationId xmlns="" xmlns:a16="http://schemas.microsoft.com/office/drawing/2014/main" id="{B109C4A2-C9C8-4511-BB98-E61532150D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18">
                <a:extLst>
                  <a:ext uri="{FF2B5EF4-FFF2-40B4-BE49-F238E27FC236}">
                    <a16:creationId xmlns="" xmlns:a16="http://schemas.microsoft.com/office/drawing/2014/main" id="{177DC423-EB64-4163-A075-9C291CF74A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19">
                <a:extLst>
                  <a:ext uri="{FF2B5EF4-FFF2-40B4-BE49-F238E27FC236}">
                    <a16:creationId xmlns="" xmlns:a16="http://schemas.microsoft.com/office/drawing/2014/main" id="{2EFC2C3E-1F55-406C-AA09-EC724D7BCB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20">
                <a:extLst>
                  <a:ext uri="{FF2B5EF4-FFF2-40B4-BE49-F238E27FC236}">
                    <a16:creationId xmlns="" xmlns:a16="http://schemas.microsoft.com/office/drawing/2014/main" id="{A8805A84-1C4D-4820-9308-135E4805DB2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10" name="组合 9">
              <a:extLst>
                <a:ext uri="{FF2B5EF4-FFF2-40B4-BE49-F238E27FC236}">
                  <a16:creationId xmlns="" xmlns:a16="http://schemas.microsoft.com/office/drawing/2014/main" id="{11C00E3A-9E10-4DC0-9595-12249F8A5A5A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11" name="Freeform 21">
                <a:extLst>
                  <a:ext uri="{FF2B5EF4-FFF2-40B4-BE49-F238E27FC236}">
                    <a16:creationId xmlns="" xmlns:a16="http://schemas.microsoft.com/office/drawing/2014/main" id="{B9D7073F-18D9-43BF-9FD6-A4B491E5B37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22">
                <a:extLst>
                  <a:ext uri="{FF2B5EF4-FFF2-40B4-BE49-F238E27FC236}">
                    <a16:creationId xmlns="" xmlns:a16="http://schemas.microsoft.com/office/drawing/2014/main" id="{8DDE8B80-0D75-48AB-AEDF-B87D6E0E3B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23">
                <a:extLst>
                  <a:ext uri="{FF2B5EF4-FFF2-40B4-BE49-F238E27FC236}">
                    <a16:creationId xmlns="" xmlns:a16="http://schemas.microsoft.com/office/drawing/2014/main" id="{D5B1897B-6880-416F-B6F3-70FCD15990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24">
                <a:extLst>
                  <a:ext uri="{FF2B5EF4-FFF2-40B4-BE49-F238E27FC236}">
                    <a16:creationId xmlns="" xmlns:a16="http://schemas.microsoft.com/office/drawing/2014/main" id="{25B60477-1103-4C0B-86BD-1AC53FBEE4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25">
                <a:extLst>
                  <a:ext uri="{FF2B5EF4-FFF2-40B4-BE49-F238E27FC236}">
                    <a16:creationId xmlns="" xmlns:a16="http://schemas.microsoft.com/office/drawing/2014/main" id="{96DA9C47-ABE4-45CD-A376-7B8CD456BF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26">
                <a:extLst>
                  <a:ext uri="{FF2B5EF4-FFF2-40B4-BE49-F238E27FC236}">
                    <a16:creationId xmlns="" xmlns:a16="http://schemas.microsoft.com/office/drawing/2014/main" id="{65B8C5AA-A074-4E27-974A-E308C8F742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27">
                <a:extLst>
                  <a:ext uri="{FF2B5EF4-FFF2-40B4-BE49-F238E27FC236}">
                    <a16:creationId xmlns="" xmlns:a16="http://schemas.microsoft.com/office/drawing/2014/main" id="{8B500E5F-A130-4998-996D-9AA6523E0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28">
                <a:extLst>
                  <a:ext uri="{FF2B5EF4-FFF2-40B4-BE49-F238E27FC236}">
                    <a16:creationId xmlns="" xmlns:a16="http://schemas.microsoft.com/office/drawing/2014/main" id="{6DACC91B-8149-4393-B31D-85A2938C99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29">
                <a:extLst>
                  <a:ext uri="{FF2B5EF4-FFF2-40B4-BE49-F238E27FC236}">
                    <a16:creationId xmlns="" xmlns:a16="http://schemas.microsoft.com/office/drawing/2014/main" id="{F46B4EB6-F97E-414D-8450-1E01AA8620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30">
                <a:extLst>
                  <a:ext uri="{FF2B5EF4-FFF2-40B4-BE49-F238E27FC236}">
                    <a16:creationId xmlns="" xmlns:a16="http://schemas.microsoft.com/office/drawing/2014/main" id="{022343BB-5981-4B74-B997-E055D6E8A4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1">
                <a:extLst>
                  <a:ext uri="{FF2B5EF4-FFF2-40B4-BE49-F238E27FC236}">
                    <a16:creationId xmlns="" xmlns:a16="http://schemas.microsoft.com/office/drawing/2014/main" id="{85FC0716-CBE5-408E-B084-4750EBA7D4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" name="Freeform 32">
                <a:extLst>
                  <a:ext uri="{FF2B5EF4-FFF2-40B4-BE49-F238E27FC236}">
                    <a16:creationId xmlns="" xmlns:a16="http://schemas.microsoft.com/office/drawing/2014/main" id="{70F7AFBB-9976-4188-B2B4-ADAB4D7DE7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33">
                <a:extLst>
                  <a:ext uri="{FF2B5EF4-FFF2-40B4-BE49-F238E27FC236}">
                    <a16:creationId xmlns="" xmlns:a16="http://schemas.microsoft.com/office/drawing/2014/main" id="{A760A99C-357A-415A-92D4-39DA4EA471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sp>
        <p:nvSpPr>
          <p:cNvPr id="42" name="object 3">
            <a:extLst>
              <a:ext uri="{FF2B5EF4-FFF2-40B4-BE49-F238E27FC236}">
                <a16:creationId xmlns="" xmlns:a16="http://schemas.microsoft.com/office/drawing/2014/main" id="{4D578F0E-DC8F-4D16-A19B-45CDEC3AFC35}"/>
              </a:ext>
            </a:extLst>
          </p:cNvPr>
          <p:cNvSpPr/>
          <p:nvPr/>
        </p:nvSpPr>
        <p:spPr>
          <a:xfrm>
            <a:off x="1540088" y="4433180"/>
            <a:ext cx="190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3" name="object 3">
            <a:extLst>
              <a:ext uri="{FF2B5EF4-FFF2-40B4-BE49-F238E27FC236}">
                <a16:creationId xmlns="" xmlns:a16="http://schemas.microsoft.com/office/drawing/2014/main" id="{88A8E38B-B957-4DE0-949E-6A16C6CF224E}"/>
              </a:ext>
            </a:extLst>
          </p:cNvPr>
          <p:cNvSpPr/>
          <p:nvPr/>
        </p:nvSpPr>
        <p:spPr>
          <a:xfrm>
            <a:off x="1540088" y="3415407"/>
            <a:ext cx="64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44" name="矩形 43">
            <a:extLst>
              <a:ext uri="{FF2B5EF4-FFF2-40B4-BE49-F238E27FC236}">
                <a16:creationId xmlns="" xmlns:a16="http://schemas.microsoft.com/office/drawing/2014/main" id="{90BE818A-1097-4C29-90BD-6A2100587F79}"/>
              </a:ext>
            </a:extLst>
          </p:cNvPr>
          <p:cNvSpPr/>
          <p:nvPr/>
        </p:nvSpPr>
        <p:spPr>
          <a:xfrm>
            <a:off x="1540088" y="3583154"/>
            <a:ext cx="2510406" cy="678327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zh-CN" altLang="en-US" sz="3808" spc="5" dirty="0">
                <a:solidFill>
                  <a:srgbClr val="FFFFFF"/>
                </a:solidFill>
                <a:latin typeface="微软雅黑"/>
                <a:ea typeface="微软雅黑" panose="020B0503020204020204" pitchFamily="34" charset="-122"/>
              </a:rPr>
              <a:t>竞品分析</a:t>
            </a:r>
            <a:endParaRPr lang="zh-CN" altLang="en-US" dirty="0"/>
          </a:p>
        </p:txBody>
      </p:sp>
      <p:sp>
        <p:nvSpPr>
          <p:cNvPr id="45" name="矩形 44">
            <a:extLst>
              <a:ext uri="{FF2B5EF4-FFF2-40B4-BE49-F238E27FC236}">
                <a16:creationId xmlns="" xmlns:a16="http://schemas.microsoft.com/office/drawing/2014/main" id="{E205F325-7B98-4901-B1BC-9C73E1B30E1C}"/>
              </a:ext>
            </a:extLst>
          </p:cNvPr>
          <p:cNvSpPr/>
          <p:nvPr/>
        </p:nvSpPr>
        <p:spPr>
          <a:xfrm>
            <a:off x="1448522" y="1883008"/>
            <a:ext cx="3561296" cy="1446550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P</a:t>
            </a:r>
            <a:r>
              <a:rPr lang="en-US" altLang="zh-CN" sz="8800" b="1" spc="21" dirty="0">
                <a:solidFill>
                  <a:srgbClr val="31E7FF"/>
                </a:solidFill>
                <a:uFill>
                  <a:solidFill>
                    <a:srgbClr val="000000"/>
                  </a:solidFill>
                </a:uFill>
                <a:latin typeface="微软雅黑"/>
                <a:ea typeface="微软雅黑" panose="020B0503020204020204" pitchFamily="34" charset="-122"/>
              </a:rPr>
              <a:t>a</a:t>
            </a:r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rt</a:t>
            </a:r>
            <a:r>
              <a:rPr lang="en-US" altLang="zh-CN" sz="8800" b="1" spc="-95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 </a:t>
            </a:r>
            <a:r>
              <a:rPr lang="en-US" altLang="zh-CN" sz="8800" b="1" spc="16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4</a:t>
            </a:r>
            <a:endParaRPr lang="zh-CN" altLang="en-US" sz="1400" dirty="0"/>
          </a:p>
        </p:txBody>
      </p:sp>
    </p:spTree>
    <p:extLst>
      <p:ext uri="{BB962C8B-B14F-4D97-AF65-F5344CB8AC3E}">
        <p14:creationId xmlns:p14="http://schemas.microsoft.com/office/powerpoint/2010/main" val="38312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0354599"/>
              </p:ext>
            </p:extLst>
          </p:nvPr>
        </p:nvGraphicFramePr>
        <p:xfrm>
          <a:off x="522514" y="754743"/>
          <a:ext cx="11132459" cy="5855383"/>
        </p:xfrm>
        <a:graphic>
          <a:graphicData uri="http://schemas.openxmlformats.org/drawingml/2006/table">
            <a:tbl>
              <a:tblPr/>
              <a:tblGrid>
                <a:gridCol w="104502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01748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2794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产品对比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E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H3C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E7FF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HUAWEI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E7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TP-LINK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E7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200" b="1" i="0" u="none" strike="noStrik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中兴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0E7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型号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TX1800</a:t>
                      </a:r>
                      <a:r>
                        <a:rPr lang="en-US" sz="105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50" b="0" i="0" u="none" strike="noStrike" baseline="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Plus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TC7102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XDR-1860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XDR-3020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E1600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无线理论速率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1775 Mbps（2.4GHz：574Mbps，5GHz：1201Mbps）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2976 Mbps（2.4GHz：574Mbps，5GHz：2402Mbps）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1775 Mbps（2.4GHz：574Mbps，5GHz：1201Mbps）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2976Mbps（2.4 GHz：574Mbps，5 GHz：2402Mbps）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1775 Mbps（2.4GHz：574Mbps，5GHz：1201Mbps）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x 1G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x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x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x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4 x 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CPU/</a:t>
                      </a:r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主频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MTK-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双核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880MH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凌霄双核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1.2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GHz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MTK-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双核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880MH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英特尔双核处理器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中兴微双核</a:t>
                      </a:r>
                      <a:r>
                        <a:rPr lang="en-US" altLang="zh-CN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1GHz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内存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256MB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128MB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256MB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外置</a:t>
                      </a:r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FEM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2.4G</a:t>
                      </a:r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外置高功率</a:t>
                      </a:r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FEM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外置中功率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FEM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2.4G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和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外置中功率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FEM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最大频宽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80MHz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80MHz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80MHz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无线功率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高功率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高功率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低功率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低功率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低功率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终端接入数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</a:t>
                      </a:r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050" b="1" i="0" u="none" strike="noStrike" dirty="0">
                        <a:solidFill>
                          <a:srgbClr val="30E7FF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endParaRPr lang="zh-CN" alt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128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个</a:t>
                      </a:r>
                      <a:endParaRPr lang="en-US" altLang="zh-CN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128</a:t>
                      </a:r>
                      <a:r>
                        <a:rPr lang="zh-CN" altLang="en-US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个</a:t>
                      </a:r>
                      <a:endParaRPr lang="en-US" altLang="zh-CN" sz="1050" b="0" i="0" u="none" strike="noStrike" kern="1200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+mn-cs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altLang="zh-CN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128</a:t>
                      </a:r>
                      <a:r>
                        <a:rPr lang="zh-CN" altLang="en-US" sz="1050" b="0" i="0" u="none" strike="noStrike" kern="1200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+mn-cs"/>
                        </a:rPr>
                        <a:t>个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安全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防蹭网、无线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IDS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、访客网络、黑白名单、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WPA3</a:t>
                      </a:r>
                      <a:endParaRPr lang="zh-CN" alt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儿童上网保护、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WPA3</a:t>
                      </a:r>
                      <a:endParaRPr lang="zh-CN" alt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WPA3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WPA3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WPA3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Mesh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Easy Mesh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易展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Mesh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易展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Mesh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Mesh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组网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网口盲插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游戏加速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</a:t>
                      </a:r>
                      <a:r>
                        <a:rPr lang="zh-CN" altLang="en-US" sz="1050" b="1" i="0" u="none" strike="noStrike" dirty="0">
                          <a:solidFill>
                            <a:srgbClr val="30E7FF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加速器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altLang="zh-CN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IPTV</a:t>
                      </a:r>
                      <a:endParaRPr lang="zh-CN" altLang="en-US" sz="1050" b="1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IPv6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endParaRPr lang="en-US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372315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优势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无线高功率、内置网易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UU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游戏加速器、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大内存</a:t>
                      </a:r>
                      <a:endParaRPr lang="en-US" altLang="zh-CN" sz="1050" b="0" i="0" u="none" strike="noStrike" dirty="0">
                        <a:solidFill>
                          <a:schemeClr val="bg1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频宽，近距离极限测速有优势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支持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频宽，近距离极限测速有优势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256M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大内存　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4902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algn="l" rtl="0" fontAlgn="ctr"/>
                      <a:r>
                        <a:rPr lang="zh-CN" altLang="en-US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劣势</a:t>
                      </a:r>
                    </a:p>
                  </a:txBody>
                  <a:tcPr marL="108000" marR="108000" marT="649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5G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不支持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</a:t>
                      </a:r>
                      <a:r>
                        <a:rPr 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频宽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中远距离还是工作在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80Mhz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频宽，且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160M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频宽穿墙差、干扰大，内存小、无游戏加速，无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mesh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无线功率低，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JD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上好评率只有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92%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，口碑很差，无游戏加速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JD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上好评率只有</a:t>
                      </a:r>
                      <a:r>
                        <a:rPr lang="en-US" altLang="zh-CN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94%</a:t>
                      </a:r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，口碑一般，无游戏加速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zh-CN" altLang="en-US" sz="1050" b="0" i="0" u="none" strike="noStrike" dirty="0">
                          <a:solidFill>
                            <a:schemeClr val="bg1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无线功率低，无游戏加速</a:t>
                      </a:r>
                    </a:p>
                  </a:txBody>
                  <a:tcPr marL="108000" marR="108000" marT="6496" marB="0" anchor="ctr">
                    <a:lnL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>
                          <a:lumMod val="95000"/>
                          <a:lumOff val="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>
                        <a:alpha val="10196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4193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57724BC-2FB7-4901-B575-532437920357}"/>
              </a:ext>
            </a:extLst>
          </p:cNvPr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="" xmlns:a16="http://schemas.microsoft.com/office/drawing/2014/main" id="{2B282618-9520-465D-9B6A-FF9DAF67FE05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5" name="Line 5">
              <a:extLst>
                <a:ext uri="{FF2B5EF4-FFF2-40B4-BE49-F238E27FC236}">
                  <a16:creationId xmlns="" xmlns:a16="http://schemas.microsoft.com/office/drawing/2014/main" id="{78FFEF94-21FB-449F-B556-15279B971B8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" name="Freeform 6">
              <a:extLst>
                <a:ext uri="{FF2B5EF4-FFF2-40B4-BE49-F238E27FC236}">
                  <a16:creationId xmlns="" xmlns:a16="http://schemas.microsoft.com/office/drawing/2014/main" id="{7E4E938E-6FD6-4F62-BD6B-A26516CDD74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7" name="组合 6">
              <a:extLst>
                <a:ext uri="{FF2B5EF4-FFF2-40B4-BE49-F238E27FC236}">
                  <a16:creationId xmlns="" xmlns:a16="http://schemas.microsoft.com/office/drawing/2014/main" id="{65C17E88-49EC-4C58-A79C-79353F62CB51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22" name="Freeform 7">
                <a:extLst>
                  <a:ext uri="{FF2B5EF4-FFF2-40B4-BE49-F238E27FC236}">
                    <a16:creationId xmlns="" xmlns:a16="http://schemas.microsoft.com/office/drawing/2014/main" id="{F5982A41-49CD-4FEE-8C05-3DF55A7E06A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" name="Freeform 8">
                <a:extLst>
                  <a:ext uri="{FF2B5EF4-FFF2-40B4-BE49-F238E27FC236}">
                    <a16:creationId xmlns="" xmlns:a16="http://schemas.microsoft.com/office/drawing/2014/main" id="{60398E21-1871-411A-AFF7-2589A9FCA9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" name="Freeform 9">
                <a:extLst>
                  <a:ext uri="{FF2B5EF4-FFF2-40B4-BE49-F238E27FC236}">
                    <a16:creationId xmlns="" xmlns:a16="http://schemas.microsoft.com/office/drawing/2014/main" id="{8426A1A5-820A-46C0-87C4-4D677D083C5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" name="Freeform 10">
                <a:extLst>
                  <a:ext uri="{FF2B5EF4-FFF2-40B4-BE49-F238E27FC236}">
                    <a16:creationId xmlns="" xmlns:a16="http://schemas.microsoft.com/office/drawing/2014/main" id="{202A4206-76D0-477C-A9C2-4123CD28ABC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" name="Freeform 11">
                <a:extLst>
                  <a:ext uri="{FF2B5EF4-FFF2-40B4-BE49-F238E27FC236}">
                    <a16:creationId xmlns="" xmlns:a16="http://schemas.microsoft.com/office/drawing/2014/main" id="{9CCB88AF-1249-452A-9F4E-0C53A9CCE0B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" name="Freeform 12">
                <a:extLst>
                  <a:ext uri="{FF2B5EF4-FFF2-40B4-BE49-F238E27FC236}">
                    <a16:creationId xmlns="" xmlns:a16="http://schemas.microsoft.com/office/drawing/2014/main" id="{6FFF3E68-4840-4FE9-82CA-24DDC50047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13">
                <a:extLst>
                  <a:ext uri="{FF2B5EF4-FFF2-40B4-BE49-F238E27FC236}">
                    <a16:creationId xmlns="" xmlns:a16="http://schemas.microsoft.com/office/drawing/2014/main" id="{9334D145-00DD-4B09-9F62-79B32BF360E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14">
                <a:extLst>
                  <a:ext uri="{FF2B5EF4-FFF2-40B4-BE49-F238E27FC236}">
                    <a16:creationId xmlns="" xmlns:a16="http://schemas.microsoft.com/office/drawing/2014/main" id="{B9392C34-B268-42DC-AEBF-CD1383AEFFE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15">
                <a:extLst>
                  <a:ext uri="{FF2B5EF4-FFF2-40B4-BE49-F238E27FC236}">
                    <a16:creationId xmlns="" xmlns:a16="http://schemas.microsoft.com/office/drawing/2014/main" id="{A49F826F-6CD5-415B-8663-F5382E7AA88B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16">
                <a:extLst>
                  <a:ext uri="{FF2B5EF4-FFF2-40B4-BE49-F238E27FC236}">
                    <a16:creationId xmlns="" xmlns:a16="http://schemas.microsoft.com/office/drawing/2014/main" id="{F80B580E-92C2-4925-B847-FBD7D1FE06F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17">
                <a:extLst>
                  <a:ext uri="{FF2B5EF4-FFF2-40B4-BE49-F238E27FC236}">
                    <a16:creationId xmlns="" xmlns:a16="http://schemas.microsoft.com/office/drawing/2014/main" id="{A1E39EB2-F5E1-4717-9E79-328303835E3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18">
                <a:extLst>
                  <a:ext uri="{FF2B5EF4-FFF2-40B4-BE49-F238E27FC236}">
                    <a16:creationId xmlns="" xmlns:a16="http://schemas.microsoft.com/office/drawing/2014/main" id="{8A30E289-20C5-4F9B-AA88-51CD6ECA10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19">
                <a:extLst>
                  <a:ext uri="{FF2B5EF4-FFF2-40B4-BE49-F238E27FC236}">
                    <a16:creationId xmlns="" xmlns:a16="http://schemas.microsoft.com/office/drawing/2014/main" id="{17CD2C20-24BC-4034-BD0E-3648BD12E63C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0">
                <a:extLst>
                  <a:ext uri="{FF2B5EF4-FFF2-40B4-BE49-F238E27FC236}">
                    <a16:creationId xmlns="" xmlns:a16="http://schemas.microsoft.com/office/drawing/2014/main" id="{088D4D42-048D-4AB1-A2D9-1B6CEA1ED034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8" name="组合 7">
              <a:extLst>
                <a:ext uri="{FF2B5EF4-FFF2-40B4-BE49-F238E27FC236}">
                  <a16:creationId xmlns="" xmlns:a16="http://schemas.microsoft.com/office/drawing/2014/main" id="{F55074BC-B777-49C4-8EA3-4A68FB4D3CDD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9" name="Freeform 21">
                <a:extLst>
                  <a:ext uri="{FF2B5EF4-FFF2-40B4-BE49-F238E27FC236}">
                    <a16:creationId xmlns="" xmlns:a16="http://schemas.microsoft.com/office/drawing/2014/main" id="{8B003783-75F5-4D7F-949C-1221152C1C6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0" name="Freeform 22">
                <a:extLst>
                  <a:ext uri="{FF2B5EF4-FFF2-40B4-BE49-F238E27FC236}">
                    <a16:creationId xmlns="" xmlns:a16="http://schemas.microsoft.com/office/drawing/2014/main" id="{DC0791D9-5341-404F-9774-38FE39483A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1" name="Freeform 23">
                <a:extLst>
                  <a:ext uri="{FF2B5EF4-FFF2-40B4-BE49-F238E27FC236}">
                    <a16:creationId xmlns="" xmlns:a16="http://schemas.microsoft.com/office/drawing/2014/main" id="{BBB48BAA-D7D8-4F79-8166-688197D304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" name="Freeform 24">
                <a:extLst>
                  <a:ext uri="{FF2B5EF4-FFF2-40B4-BE49-F238E27FC236}">
                    <a16:creationId xmlns="" xmlns:a16="http://schemas.microsoft.com/office/drawing/2014/main" id="{752F2E99-5364-415A-886F-4010042B05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" name="Freeform 25">
                <a:extLst>
                  <a:ext uri="{FF2B5EF4-FFF2-40B4-BE49-F238E27FC236}">
                    <a16:creationId xmlns="" xmlns:a16="http://schemas.microsoft.com/office/drawing/2014/main" id="{C03E1C4A-2C02-4308-8AE8-FE009D76B8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" name="Freeform 26">
                <a:extLst>
                  <a:ext uri="{FF2B5EF4-FFF2-40B4-BE49-F238E27FC236}">
                    <a16:creationId xmlns="" xmlns:a16="http://schemas.microsoft.com/office/drawing/2014/main" id="{0C0998A8-B94B-4480-8860-05D232616B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" name="Freeform 27">
                <a:extLst>
                  <a:ext uri="{FF2B5EF4-FFF2-40B4-BE49-F238E27FC236}">
                    <a16:creationId xmlns="" xmlns:a16="http://schemas.microsoft.com/office/drawing/2014/main" id="{59B488AD-9A9F-469A-91B5-68CEB5F639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" name="Freeform 28">
                <a:extLst>
                  <a:ext uri="{FF2B5EF4-FFF2-40B4-BE49-F238E27FC236}">
                    <a16:creationId xmlns="" xmlns:a16="http://schemas.microsoft.com/office/drawing/2014/main" id="{82F89F23-8444-4513-B757-D281FDE8E7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" name="Freeform 29">
                <a:extLst>
                  <a:ext uri="{FF2B5EF4-FFF2-40B4-BE49-F238E27FC236}">
                    <a16:creationId xmlns="" xmlns:a16="http://schemas.microsoft.com/office/drawing/2014/main" id="{B55D1A76-8DC6-4980-BA06-2BC1E662FF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" name="Freeform 30">
                <a:extLst>
                  <a:ext uri="{FF2B5EF4-FFF2-40B4-BE49-F238E27FC236}">
                    <a16:creationId xmlns="" xmlns:a16="http://schemas.microsoft.com/office/drawing/2014/main" id="{19430429-2BB5-4E80-9BF9-1D382BD8DC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" name="Freeform 31">
                <a:extLst>
                  <a:ext uri="{FF2B5EF4-FFF2-40B4-BE49-F238E27FC236}">
                    <a16:creationId xmlns="" xmlns:a16="http://schemas.microsoft.com/office/drawing/2014/main" id="{E93CCC0B-B988-4A29-AB01-772BA9B503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" name="Freeform 32">
                <a:extLst>
                  <a:ext uri="{FF2B5EF4-FFF2-40B4-BE49-F238E27FC236}">
                    <a16:creationId xmlns="" xmlns:a16="http://schemas.microsoft.com/office/drawing/2014/main" id="{7FB5A849-2BEE-4111-877B-82C8ACACBF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" name="Freeform 33">
                <a:extLst>
                  <a:ext uri="{FF2B5EF4-FFF2-40B4-BE49-F238E27FC236}">
                    <a16:creationId xmlns="" xmlns:a16="http://schemas.microsoft.com/office/drawing/2014/main" id="{2C6DBA6F-C837-48A2-B91C-613C922734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  <p:grpSp>
        <p:nvGrpSpPr>
          <p:cNvPr id="41" name="组合 40">
            <a:extLst>
              <a:ext uri="{FF2B5EF4-FFF2-40B4-BE49-F238E27FC236}">
                <a16:creationId xmlns="" xmlns:a16="http://schemas.microsoft.com/office/drawing/2014/main" id="{41261A7A-E4A4-4EC0-BC91-5443ED092ACB}"/>
              </a:ext>
            </a:extLst>
          </p:cNvPr>
          <p:cNvGrpSpPr/>
          <p:nvPr/>
        </p:nvGrpSpPr>
        <p:grpSpPr>
          <a:xfrm>
            <a:off x="1317033" y="2292323"/>
            <a:ext cx="4392000" cy="1240972"/>
            <a:chOff x="1070291" y="1885923"/>
            <a:chExt cx="4392000" cy="1240972"/>
          </a:xfrm>
        </p:grpSpPr>
        <p:sp>
          <p:nvSpPr>
            <p:cNvPr id="37" name="object 3">
              <a:extLst>
                <a:ext uri="{FF2B5EF4-FFF2-40B4-BE49-F238E27FC236}">
                  <a16:creationId xmlns="" xmlns:a16="http://schemas.microsoft.com/office/drawing/2014/main" id="{83090B2A-8A68-4F8F-AA2C-3A6854D7CDD1}"/>
                </a:ext>
              </a:extLst>
            </p:cNvPr>
            <p:cNvSpPr/>
            <p:nvPr/>
          </p:nvSpPr>
          <p:spPr>
            <a:xfrm>
              <a:off x="1070291" y="3126895"/>
              <a:ext cx="4392000" cy="0"/>
            </a:xfrm>
            <a:custGeom>
              <a:avLst/>
              <a:gdLst/>
              <a:ahLst/>
              <a:cxnLst/>
              <a:rect l="l" t="t" r="r" b="b"/>
              <a:pathLst>
                <a:path w="2294254">
                  <a:moveTo>
                    <a:pt x="0" y="0"/>
                  </a:moveTo>
                  <a:lnTo>
                    <a:pt x="2293658" y="0"/>
                  </a:lnTo>
                </a:path>
              </a:pathLst>
            </a:custGeom>
            <a:ln w="11353">
              <a:solidFill>
                <a:srgbClr val="31E7FF"/>
              </a:solidFill>
            </a:ln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38" name="object 3">
              <a:extLst>
                <a:ext uri="{FF2B5EF4-FFF2-40B4-BE49-F238E27FC236}">
                  <a16:creationId xmlns="" xmlns:a16="http://schemas.microsoft.com/office/drawing/2014/main" id="{2674907E-546F-4F37-A2D0-FFD93CB0D7A7}"/>
                </a:ext>
              </a:extLst>
            </p:cNvPr>
            <p:cNvSpPr/>
            <p:nvPr/>
          </p:nvSpPr>
          <p:spPr>
            <a:xfrm>
              <a:off x="1070291" y="1885923"/>
              <a:ext cx="4392000" cy="0"/>
            </a:xfrm>
            <a:custGeom>
              <a:avLst/>
              <a:gdLst/>
              <a:ahLst/>
              <a:cxnLst/>
              <a:rect l="l" t="t" r="r" b="b"/>
              <a:pathLst>
                <a:path w="2294254">
                  <a:moveTo>
                    <a:pt x="0" y="0"/>
                  </a:moveTo>
                  <a:lnTo>
                    <a:pt x="2293658" y="0"/>
                  </a:lnTo>
                </a:path>
              </a:pathLst>
            </a:custGeom>
            <a:ln w="11353">
              <a:solidFill>
                <a:srgbClr val="31E7FF"/>
              </a:solidFill>
            </a:ln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C58F25AB-65C2-4F74-9B70-EA82D3FF21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29948" y="2109185"/>
              <a:ext cx="4104000" cy="8285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079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2112489" y="3903996"/>
            <a:ext cx="854171" cy="288000"/>
          </a:xfrm>
          <a:prstGeom prst="rect">
            <a:avLst/>
          </a:prstGeom>
        </p:spPr>
        <p:txBody>
          <a:bodyPr vert="horz" wrap="square" lIns="0" tIns="0" rIns="0" bIns="0" rtlCol="0" anchor="ctr" anchorCtr="0">
            <a:noAutofit/>
          </a:bodyPr>
          <a:lstStyle/>
          <a:p>
            <a:pPr marL="13434" defTabSz="967252">
              <a:spcBef>
                <a:spcPts val="138"/>
              </a:spcBef>
            </a:pPr>
            <a:r>
              <a:rPr sz="1200" spc="26" dirty="0">
                <a:solidFill>
                  <a:srgbClr val="FFFFFF"/>
                </a:solidFill>
                <a:latin typeface="微软雅黑"/>
                <a:cs typeface="微软雅黑"/>
              </a:rPr>
              <a:t>又快又稳</a:t>
            </a:r>
            <a:endParaRPr sz="12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090858" y="4326588"/>
            <a:ext cx="1599304" cy="836281"/>
          </a:xfrm>
          <a:prstGeom prst="rect">
            <a:avLst/>
          </a:prstGeom>
        </p:spPr>
        <p:txBody>
          <a:bodyPr vert="horz" wrap="square" lIns="0" tIns="42317" rIns="0" bIns="0" rtlCol="0">
            <a:spAutoFit/>
          </a:bodyPr>
          <a:lstStyle/>
          <a:p>
            <a:pPr marL="13434" defTabSz="967252">
              <a:spcBef>
                <a:spcPts val="333"/>
              </a:spcBef>
            </a:pPr>
            <a:r>
              <a:rPr lang="zh-CN" altLang="en-US" sz="1164" spc="26" dirty="0">
                <a:solidFill>
                  <a:srgbClr val="FFFFFF"/>
                </a:solidFill>
                <a:latin typeface="微软雅黑"/>
                <a:cs typeface="微软雅黑"/>
              </a:rPr>
              <a:t>外置最强</a:t>
            </a:r>
            <a:r>
              <a:rPr lang="en-US" altLang="zh-CN" sz="1164" spc="21" dirty="0">
                <a:solidFill>
                  <a:srgbClr val="FFFFFF"/>
                </a:solidFill>
                <a:latin typeface="微软雅黑"/>
                <a:cs typeface="微软雅黑"/>
              </a:rPr>
              <a:t>FEM</a:t>
            </a:r>
            <a:endParaRPr lang="en-US" altLang="zh-CN"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defTabSz="967252">
              <a:spcBef>
                <a:spcPts val="238"/>
              </a:spcBef>
            </a:pPr>
            <a:r>
              <a:rPr lang="en-US" altLang="zh-CN" sz="1164" spc="16" dirty="0">
                <a:solidFill>
                  <a:srgbClr val="FFFFFF"/>
                </a:solidFill>
                <a:latin typeface="微软雅黑"/>
                <a:cs typeface="微软雅黑"/>
              </a:rPr>
              <a:t>CSA</a:t>
            </a:r>
            <a:r>
              <a:rPr lang="en-US" altLang="zh-CN" sz="1164" spc="-21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lang="en-US" altLang="zh-CN" sz="1164" spc="11" dirty="0">
                <a:solidFill>
                  <a:srgbClr val="FFFFFF"/>
                </a:solidFill>
                <a:latin typeface="微软雅黑"/>
                <a:cs typeface="微软雅黑"/>
              </a:rPr>
              <a:t>SCS</a:t>
            </a:r>
            <a:r>
              <a:rPr lang="zh-CN" altLang="en-US" sz="1164" spc="26" dirty="0">
                <a:solidFill>
                  <a:srgbClr val="FFFFFF"/>
                </a:solidFill>
                <a:latin typeface="微软雅黑"/>
                <a:cs typeface="微软雅黑"/>
              </a:rPr>
              <a:t>信道自动优化</a:t>
            </a:r>
            <a:endParaRPr lang="zh-CN" altLang="en-US"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defTabSz="967252">
              <a:spcBef>
                <a:spcPts val="238"/>
              </a:spcBef>
            </a:pPr>
            <a:r>
              <a:rPr lang="en-US" altLang="zh-CN" sz="1164" spc="11" dirty="0">
                <a:solidFill>
                  <a:srgbClr val="FFFFFF"/>
                </a:solidFill>
                <a:latin typeface="微软雅黑"/>
                <a:cs typeface="微软雅黑"/>
              </a:rPr>
              <a:t>BSS</a:t>
            </a:r>
            <a:endParaRPr lang="en-US" altLang="zh-CN"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defTabSz="967252">
              <a:spcBef>
                <a:spcPts val="238"/>
              </a:spcBef>
            </a:pPr>
            <a:r>
              <a:rPr sz="1164" spc="16" dirty="0">
                <a:solidFill>
                  <a:srgbClr val="FFFFFF"/>
                </a:solidFill>
                <a:latin typeface="微软雅黑"/>
                <a:cs typeface="微软雅黑"/>
              </a:rPr>
              <a:t>2MHz</a:t>
            </a:r>
            <a:r>
              <a:rPr sz="1164" spc="21" dirty="0">
                <a:solidFill>
                  <a:srgbClr val="FFFFFF"/>
                </a:solidFill>
                <a:latin typeface="微软雅黑"/>
                <a:cs typeface="微软雅黑"/>
              </a:rPr>
              <a:t>窄频宽技术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3979313" y="4326740"/>
            <a:ext cx="1313834" cy="845899"/>
          </a:xfrm>
          <a:prstGeom prst="rect">
            <a:avLst/>
          </a:prstGeom>
        </p:spPr>
        <p:txBody>
          <a:bodyPr vert="horz" wrap="square" lIns="0" tIns="42317" rIns="0" bIns="0" rtlCol="0">
            <a:spAutoFit/>
          </a:bodyPr>
          <a:lstStyle/>
          <a:p>
            <a:pPr marL="13434" defTabSz="967252">
              <a:spcBef>
                <a:spcPts val="333"/>
              </a:spcBef>
            </a:pPr>
            <a:r>
              <a:rPr sz="1164" spc="11" dirty="0">
                <a:solidFill>
                  <a:srgbClr val="FFFFFF"/>
                </a:solidFill>
                <a:latin typeface="微软雅黑"/>
                <a:cs typeface="微软雅黑"/>
              </a:rPr>
              <a:t>256</a:t>
            </a:r>
            <a:r>
              <a:rPr sz="1164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164" spc="11" dirty="0">
                <a:solidFill>
                  <a:srgbClr val="FFFFFF"/>
                </a:solidFill>
                <a:latin typeface="微软雅黑"/>
                <a:cs typeface="微软雅黑"/>
              </a:rPr>
              <a:t>MAC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marR="5374" defTabSz="967252">
              <a:lnSpc>
                <a:spcPct val="116900"/>
              </a:lnSpc>
            </a:pPr>
            <a:r>
              <a:rPr sz="1164" spc="16" dirty="0">
                <a:solidFill>
                  <a:srgbClr val="FFFFFF"/>
                </a:solidFill>
                <a:latin typeface="微软雅黑"/>
                <a:cs typeface="微软雅黑"/>
              </a:rPr>
              <a:t>UL/DL</a:t>
            </a:r>
            <a:r>
              <a:rPr sz="1164" spc="-63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164" spc="16" dirty="0">
                <a:solidFill>
                  <a:srgbClr val="FFFFFF"/>
                </a:solidFill>
                <a:latin typeface="微软雅黑"/>
                <a:cs typeface="微软雅黑"/>
              </a:rPr>
              <a:t>MU-MIMO  </a:t>
            </a:r>
            <a:r>
              <a:rPr sz="1164" spc="21" dirty="0">
                <a:solidFill>
                  <a:srgbClr val="FFFFFF"/>
                </a:solidFill>
                <a:latin typeface="微软雅黑"/>
                <a:cs typeface="微软雅黑"/>
              </a:rPr>
              <a:t>OFDMA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defTabSz="967252">
              <a:spcBef>
                <a:spcPts val="238"/>
              </a:spcBef>
            </a:pPr>
            <a:r>
              <a:rPr sz="1164" spc="21" dirty="0">
                <a:solidFill>
                  <a:srgbClr val="FFFFFF"/>
                </a:solidFill>
                <a:latin typeface="微软雅黑"/>
                <a:cs typeface="微软雅黑"/>
              </a:rPr>
              <a:t>DDR</a:t>
            </a:r>
            <a:r>
              <a:rPr sz="1164" spc="-5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164" spc="16" dirty="0">
                <a:solidFill>
                  <a:srgbClr val="FFFFFF"/>
                </a:solidFill>
                <a:latin typeface="微软雅黑"/>
                <a:cs typeface="微软雅黑"/>
              </a:rPr>
              <a:t>256M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5638690" y="4326891"/>
            <a:ext cx="1336672" cy="636904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 marR="5374" defTabSz="967252">
              <a:lnSpc>
                <a:spcPct val="116900"/>
              </a:lnSpc>
              <a:spcBef>
                <a:spcPts val="100"/>
              </a:spcBef>
            </a:pPr>
            <a:r>
              <a:rPr sz="1164" spc="21" dirty="0">
                <a:solidFill>
                  <a:srgbClr val="FFFFFF"/>
                </a:solidFill>
                <a:latin typeface="微软雅黑"/>
                <a:cs typeface="微软雅黑"/>
              </a:rPr>
              <a:t>无线IDS，入侵检测 </a:t>
            </a:r>
            <a:r>
              <a:rPr sz="1164" spc="26" dirty="0">
                <a:solidFill>
                  <a:srgbClr val="FFFFFF"/>
                </a:solidFill>
                <a:latin typeface="微软雅黑"/>
                <a:cs typeface="微软雅黑"/>
              </a:rPr>
              <a:t>防蹭网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  <a:p>
            <a:pPr marL="13434" defTabSz="967252">
              <a:spcBef>
                <a:spcPts val="233"/>
              </a:spcBef>
            </a:pPr>
            <a:r>
              <a:rPr sz="1164" spc="26" dirty="0">
                <a:solidFill>
                  <a:srgbClr val="FFFFFF"/>
                </a:solidFill>
                <a:latin typeface="微软雅黑"/>
                <a:cs typeface="微软雅黑"/>
              </a:rPr>
              <a:t>儿童上网时间控制</a:t>
            </a:r>
            <a:endParaRPr sz="1164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3979313" y="3923501"/>
            <a:ext cx="1263158" cy="202300"/>
          </a:xfrm>
          <a:prstGeom prst="rect">
            <a:avLst/>
          </a:prstGeom>
        </p:spPr>
        <p:txBody>
          <a:bodyPr vert="horz" wrap="square" lIns="0" tIns="17464" rIns="0" bIns="0" rtlCol="0">
            <a:spAutoFit/>
          </a:bodyPr>
          <a:lstStyle/>
          <a:p>
            <a:pPr marL="13434" defTabSz="967252">
              <a:spcBef>
                <a:spcPts val="138"/>
              </a:spcBef>
            </a:pPr>
            <a:r>
              <a:rPr sz="1200" spc="26" dirty="0">
                <a:solidFill>
                  <a:srgbClr val="FFFFFF"/>
                </a:solidFill>
                <a:latin typeface="微软雅黑"/>
                <a:cs typeface="微软雅黑"/>
              </a:rPr>
              <a:t>更多终端并发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638690" y="3923501"/>
            <a:ext cx="649677" cy="202300"/>
          </a:xfrm>
          <a:prstGeom prst="rect">
            <a:avLst/>
          </a:prstGeom>
        </p:spPr>
        <p:txBody>
          <a:bodyPr vert="horz" wrap="square" lIns="0" tIns="17464" rIns="0" bIns="0" rtlCol="0">
            <a:spAutoFit/>
          </a:bodyPr>
          <a:lstStyle/>
          <a:p>
            <a:pPr marL="13434" defTabSz="967252">
              <a:spcBef>
                <a:spcPts val="138"/>
              </a:spcBef>
            </a:pPr>
            <a:r>
              <a:rPr sz="1200" spc="26" dirty="0">
                <a:solidFill>
                  <a:srgbClr val="FFFFFF"/>
                </a:solidFill>
                <a:latin typeface="微软雅黑"/>
                <a:cs typeface="微软雅黑"/>
              </a:rPr>
              <a:t>更安全</a:t>
            </a:r>
            <a:endParaRPr sz="120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104292" y="2633118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5676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104292" y="3033878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5676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104292" y="3434638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5676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104292" y="3861357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5676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104292" y="4259025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5676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104292" y="2232350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11353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104292" y="5317081"/>
            <a:ext cx="5203617" cy="0"/>
          </a:xfrm>
          <a:custGeom>
            <a:avLst/>
            <a:gdLst/>
            <a:ahLst/>
            <a:cxnLst/>
            <a:rect l="l" t="t" r="r" b="b"/>
            <a:pathLst>
              <a:path w="4919345">
                <a:moveTo>
                  <a:pt x="0" y="0"/>
                </a:moveTo>
                <a:lnTo>
                  <a:pt x="4918760" y="0"/>
                </a:lnTo>
              </a:path>
            </a:pathLst>
          </a:custGeom>
          <a:ln w="11353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33474" y="2232349"/>
            <a:ext cx="1130462" cy="357341"/>
          </a:xfrm>
          <a:custGeom>
            <a:avLst/>
            <a:gdLst/>
            <a:ahLst/>
            <a:cxnLst/>
            <a:rect l="l" t="t" r="r" b="b"/>
            <a:pathLst>
              <a:path w="1068705" h="337819">
                <a:moveTo>
                  <a:pt x="1068476" y="337553"/>
                </a:moveTo>
                <a:lnTo>
                  <a:pt x="0" y="337553"/>
                </a:lnTo>
                <a:lnTo>
                  <a:pt x="0" y="0"/>
                </a:lnTo>
                <a:lnTo>
                  <a:pt x="1068476" y="0"/>
                </a:lnTo>
                <a:lnTo>
                  <a:pt x="1068476" y="337553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en-US" altLang="zh-CN" sz="12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Slogan</a:t>
            </a:r>
            <a:endParaRPr lang="zh-CN" altLang="en-US" sz="1200" b="1" dirty="0">
              <a:solidFill>
                <a:srgbClr val="30E7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733474" y="2673425"/>
            <a:ext cx="1130462" cy="309651"/>
          </a:xfrm>
          <a:custGeom>
            <a:avLst/>
            <a:gdLst/>
            <a:ahLst/>
            <a:cxnLst/>
            <a:rect l="l" t="t" r="r" b="b"/>
            <a:pathLst>
              <a:path w="1068705" h="292735">
                <a:moveTo>
                  <a:pt x="1068476" y="292392"/>
                </a:moveTo>
                <a:lnTo>
                  <a:pt x="0" y="292392"/>
                </a:lnTo>
                <a:lnTo>
                  <a:pt x="0" y="0"/>
                </a:lnTo>
                <a:lnTo>
                  <a:pt x="1068476" y="0"/>
                </a:lnTo>
                <a:lnTo>
                  <a:pt x="1068476" y="292392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zh-CN" altLang="en-US" sz="1200" b="1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产品定位</a:t>
            </a:r>
            <a:endParaRPr lang="zh-CN" altLang="en-US" sz="1200" b="1" dirty="0">
              <a:solidFill>
                <a:srgbClr val="30E7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733474" y="3492891"/>
            <a:ext cx="1130462" cy="309651"/>
          </a:xfrm>
          <a:custGeom>
            <a:avLst/>
            <a:gdLst/>
            <a:ahLst/>
            <a:cxnLst/>
            <a:rect l="l" t="t" r="r" b="b"/>
            <a:pathLst>
              <a:path w="1068705" h="292735">
                <a:moveTo>
                  <a:pt x="1068476" y="292392"/>
                </a:moveTo>
                <a:lnTo>
                  <a:pt x="0" y="292392"/>
                </a:lnTo>
                <a:lnTo>
                  <a:pt x="0" y="0"/>
                </a:lnTo>
                <a:lnTo>
                  <a:pt x="1068476" y="0"/>
                </a:lnTo>
                <a:lnTo>
                  <a:pt x="1068476" y="292392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zh-CN" altLang="en-US" sz="1200" b="1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聚焦场景</a:t>
            </a:r>
            <a:endParaRPr lang="zh-CN" altLang="en-US" sz="1200" b="1" dirty="0">
              <a:solidFill>
                <a:srgbClr val="30E7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733474" y="3889191"/>
            <a:ext cx="1130462" cy="309651"/>
          </a:xfrm>
          <a:custGeom>
            <a:avLst/>
            <a:gdLst/>
            <a:ahLst/>
            <a:cxnLst/>
            <a:rect l="l" t="t" r="r" b="b"/>
            <a:pathLst>
              <a:path w="1068705" h="292735">
                <a:moveTo>
                  <a:pt x="1068476" y="292392"/>
                </a:moveTo>
                <a:lnTo>
                  <a:pt x="0" y="292392"/>
                </a:lnTo>
                <a:lnTo>
                  <a:pt x="0" y="0"/>
                </a:lnTo>
                <a:lnTo>
                  <a:pt x="1068476" y="0"/>
                </a:lnTo>
                <a:lnTo>
                  <a:pt x="1068476" y="292392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zh-CN" altLang="en-US" sz="1200" b="1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卖点主线</a:t>
            </a:r>
            <a:endParaRPr lang="zh-CN" altLang="en-US" sz="1200" b="1" dirty="0">
              <a:solidFill>
                <a:srgbClr val="30E7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733474" y="4319062"/>
            <a:ext cx="1130462" cy="998138"/>
          </a:xfrm>
          <a:custGeom>
            <a:avLst/>
            <a:gdLst/>
            <a:ahLst/>
            <a:cxnLst/>
            <a:rect l="l" t="t" r="r" b="b"/>
            <a:pathLst>
              <a:path w="1068705" h="943610">
                <a:moveTo>
                  <a:pt x="1068476" y="943495"/>
                </a:moveTo>
                <a:lnTo>
                  <a:pt x="0" y="943495"/>
                </a:lnTo>
                <a:lnTo>
                  <a:pt x="0" y="0"/>
                </a:lnTo>
                <a:lnTo>
                  <a:pt x="1068476" y="0"/>
                </a:lnTo>
                <a:lnTo>
                  <a:pt x="1068476" y="943495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zh-CN" altLang="en-US" sz="1200" b="1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产品卖点分级</a:t>
            </a:r>
            <a:endParaRPr lang="zh-CN" altLang="en-US" sz="1200" b="1" dirty="0">
              <a:solidFill>
                <a:srgbClr val="30E7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8" name="标题 57">
            <a:extLst>
              <a:ext uri="{FF2B5EF4-FFF2-40B4-BE49-F238E27FC236}">
                <a16:creationId xmlns="" xmlns:a16="http://schemas.microsoft.com/office/drawing/2014/main" id="{C732CEBB-0B81-4A0F-A1D6-0D1672E9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TX1800 </a:t>
            </a:r>
            <a:r>
              <a:rPr lang="en-US" altLang="zh-CN" dirty="0"/>
              <a:t>Plus</a:t>
            </a:r>
            <a:endParaRPr lang="zh-CN" altLang="en-US" dirty="0"/>
          </a:p>
        </p:txBody>
      </p:sp>
      <p:sp>
        <p:nvSpPr>
          <p:cNvPr id="60" name="object 33">
            <a:extLst>
              <a:ext uri="{FF2B5EF4-FFF2-40B4-BE49-F238E27FC236}">
                <a16:creationId xmlns="" xmlns:a16="http://schemas.microsoft.com/office/drawing/2014/main" id="{BE58B387-CD3E-4B96-8688-674BB781215F}"/>
              </a:ext>
            </a:extLst>
          </p:cNvPr>
          <p:cNvSpPr/>
          <p:nvPr/>
        </p:nvSpPr>
        <p:spPr>
          <a:xfrm>
            <a:off x="733474" y="3088971"/>
            <a:ext cx="1130462" cy="309651"/>
          </a:xfrm>
          <a:custGeom>
            <a:avLst/>
            <a:gdLst/>
            <a:ahLst/>
            <a:cxnLst/>
            <a:rect l="l" t="t" r="r" b="b"/>
            <a:pathLst>
              <a:path w="1068705" h="292735">
                <a:moveTo>
                  <a:pt x="1068476" y="292392"/>
                </a:moveTo>
                <a:lnTo>
                  <a:pt x="0" y="292392"/>
                </a:lnTo>
                <a:lnTo>
                  <a:pt x="0" y="0"/>
                </a:lnTo>
                <a:lnTo>
                  <a:pt x="1068476" y="0"/>
                </a:lnTo>
                <a:lnTo>
                  <a:pt x="1068476" y="292392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108000" tIns="0" rIns="0" bIns="0" rtlCol="0" anchor="ctr" anchorCtr="0"/>
          <a:lstStyle/>
          <a:p>
            <a:r>
              <a:rPr lang="zh-CN" altLang="en-US" sz="12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核心消费人群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="" xmlns:a16="http://schemas.microsoft.com/office/drawing/2014/main" id="{12FB5332-0A63-4C22-9F17-2E6C53B82777}"/>
              </a:ext>
            </a:extLst>
          </p:cNvPr>
          <p:cNvSpPr txBox="1"/>
          <p:nvPr/>
        </p:nvSpPr>
        <p:spPr>
          <a:xfrm>
            <a:off x="2112489" y="3504637"/>
            <a:ext cx="4788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家庭网络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="" xmlns:a16="http://schemas.microsoft.com/office/drawing/2014/main" id="{D7127D84-C68E-41F9-A55E-DB0151DE4470}"/>
              </a:ext>
            </a:extLst>
          </p:cNvPr>
          <p:cNvSpPr txBox="1"/>
          <p:nvPr/>
        </p:nvSpPr>
        <p:spPr>
          <a:xfrm>
            <a:off x="2112489" y="2705917"/>
            <a:ext cx="4788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H3C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首款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 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路由器</a:t>
            </a:r>
          </a:p>
        </p:txBody>
      </p:sp>
      <p:sp>
        <p:nvSpPr>
          <p:cNvPr id="63" name="文本框 62">
            <a:extLst>
              <a:ext uri="{FF2B5EF4-FFF2-40B4-BE49-F238E27FC236}">
                <a16:creationId xmlns="" xmlns:a16="http://schemas.microsoft.com/office/drawing/2014/main" id="{ECBC0880-227F-4C30-B19B-2F9207B9AB5C}"/>
              </a:ext>
            </a:extLst>
          </p:cNvPr>
          <p:cNvSpPr txBox="1"/>
          <p:nvPr/>
        </p:nvSpPr>
        <p:spPr>
          <a:xfrm>
            <a:off x="2112489" y="3105277"/>
            <a:ext cx="4788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对网络有升级和更高需求的用户，</a:t>
            </a:r>
            <a:r>
              <a:rPr lang="zh-CN" altLang="en-US" sz="12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支持</a:t>
            </a:r>
            <a:r>
              <a:rPr lang="en-US" altLang="zh-CN" sz="12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 6</a:t>
            </a:r>
            <a:r>
              <a:rPr lang="zh-CN" altLang="en-US" sz="1200" b="1" dirty="0">
                <a:solidFill>
                  <a:srgbClr val="30E7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的无线终端体验更佳</a:t>
            </a:r>
          </a:p>
        </p:txBody>
      </p:sp>
      <p:sp>
        <p:nvSpPr>
          <p:cNvPr id="64" name="文本框 63">
            <a:extLst>
              <a:ext uri="{FF2B5EF4-FFF2-40B4-BE49-F238E27FC236}">
                <a16:creationId xmlns="" xmlns:a16="http://schemas.microsoft.com/office/drawing/2014/main" id="{73944040-EF6D-4D37-B1B3-3B298BD70F96}"/>
              </a:ext>
            </a:extLst>
          </p:cNvPr>
          <p:cNvSpPr txBox="1"/>
          <p:nvPr/>
        </p:nvSpPr>
        <p:spPr>
          <a:xfrm>
            <a:off x="2112489" y="2306557"/>
            <a:ext cx="4788000" cy="28800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全新</a:t>
            </a:r>
            <a:r>
              <a:rPr lang="en-US" altLang="zh-CN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Wi-Fi6 </a:t>
            </a:r>
            <a:r>
              <a:rPr lang="zh-CN" altLang="en-US" sz="1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，极致体验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pc="-5" dirty="0"/>
              <a:t>Wi-Fi</a:t>
            </a:r>
            <a:r>
              <a:rPr spc="-69" dirty="0"/>
              <a:t> </a:t>
            </a:r>
            <a:r>
              <a:rPr dirty="0"/>
              <a:t>6需求以及应用</a:t>
            </a:r>
          </a:p>
        </p:txBody>
      </p:sp>
      <p:sp>
        <p:nvSpPr>
          <p:cNvPr id="7" name="object 7"/>
          <p:cNvSpPr/>
          <p:nvPr/>
        </p:nvSpPr>
        <p:spPr>
          <a:xfrm>
            <a:off x="1932462" y="1951420"/>
            <a:ext cx="2038028" cy="2038028"/>
          </a:xfrm>
          <a:prstGeom prst="rect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39857" y="4170486"/>
            <a:ext cx="1423992" cy="726537"/>
          </a:xfrm>
          <a:prstGeom prst="rect">
            <a:avLst/>
          </a:prstGeom>
        </p:spPr>
        <p:txBody>
          <a:bodyPr vert="horz" wrap="square" lIns="0" tIns="106799" rIns="0" bIns="0" rtlCol="0">
            <a:spAutoFit/>
          </a:bodyPr>
          <a:lstStyle/>
          <a:p>
            <a:pPr algn="ctr" defTabSz="967252">
              <a:spcBef>
                <a:spcPts val="841"/>
              </a:spcBef>
            </a:pPr>
            <a:r>
              <a:rPr sz="1745" b="1" spc="21" dirty="0">
                <a:solidFill>
                  <a:srgbClr val="30E7FF"/>
                </a:solidFill>
                <a:latin typeface="微软雅黑"/>
                <a:cs typeface="微软雅黑"/>
              </a:rPr>
              <a:t>4K/8K</a:t>
            </a:r>
            <a:r>
              <a:rPr sz="1745" b="1" spc="-48" dirty="0">
                <a:solidFill>
                  <a:srgbClr val="30E7FF"/>
                </a:solidFill>
                <a:latin typeface="微软雅黑"/>
                <a:cs typeface="微软雅黑"/>
              </a:rPr>
              <a:t> </a:t>
            </a:r>
            <a:r>
              <a:rPr sz="1745" b="1" spc="11" dirty="0">
                <a:solidFill>
                  <a:srgbClr val="30E7FF"/>
                </a:solidFill>
                <a:latin typeface="微软雅黑"/>
                <a:cs typeface="微软雅黑"/>
              </a:rPr>
              <a:t>video</a:t>
            </a:r>
            <a:endParaRPr sz="1745">
              <a:solidFill>
                <a:prstClr val="black"/>
              </a:solidFill>
              <a:latin typeface="微软雅黑"/>
              <a:cs typeface="微软雅黑"/>
            </a:endParaRPr>
          </a:p>
          <a:p>
            <a:pPr algn="ctr" defTabSz="967252">
              <a:spcBef>
                <a:spcPts val="656"/>
              </a:spcBef>
            </a:pPr>
            <a:r>
              <a:rPr sz="1692" spc="-11" dirty="0">
                <a:solidFill>
                  <a:srgbClr val="FFFFFF"/>
                </a:solidFill>
                <a:latin typeface="微软雅黑"/>
                <a:cs typeface="微软雅黑"/>
              </a:rPr>
              <a:t>高速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547005" y="5375638"/>
            <a:ext cx="809500" cy="289207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algn="ctr" defTabSz="967252">
              <a:spcBef>
                <a:spcPts val="95"/>
              </a:spcBef>
            </a:pPr>
            <a:r>
              <a:rPr b="1" spc="-11" dirty="0">
                <a:solidFill>
                  <a:srgbClr val="30E7FF"/>
                </a:solidFill>
                <a:latin typeface="微软雅黑"/>
                <a:cs typeface="微软雅黑"/>
              </a:rPr>
              <a:t>高带宽</a:t>
            </a:r>
            <a:endParaRPr b="1" dirty="0">
              <a:solidFill>
                <a:srgbClr val="30E7FF"/>
              </a:solidFill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502633" y="4404600"/>
            <a:ext cx="2897690" cy="1493177"/>
          </a:xfrm>
          <a:custGeom>
            <a:avLst/>
            <a:gdLst/>
            <a:ahLst/>
            <a:cxnLst/>
            <a:rect l="l" t="t" r="r" b="b"/>
            <a:pathLst>
              <a:path w="2739390" h="1411604">
                <a:moveTo>
                  <a:pt x="2098154" y="0"/>
                </a:moveTo>
                <a:lnTo>
                  <a:pt x="2642260" y="0"/>
                </a:lnTo>
                <a:lnTo>
                  <a:pt x="2680068" y="7632"/>
                </a:lnTo>
                <a:lnTo>
                  <a:pt x="2710942" y="28448"/>
                </a:lnTo>
                <a:lnTo>
                  <a:pt x="2731757" y="59321"/>
                </a:lnTo>
                <a:lnTo>
                  <a:pt x="2739390" y="97129"/>
                </a:lnTo>
                <a:lnTo>
                  <a:pt x="2739390" y="1314183"/>
                </a:lnTo>
                <a:lnTo>
                  <a:pt x="2731757" y="1351996"/>
                </a:lnTo>
                <a:lnTo>
                  <a:pt x="2710942" y="1382869"/>
                </a:lnTo>
                <a:lnTo>
                  <a:pt x="2680068" y="1403681"/>
                </a:lnTo>
                <a:lnTo>
                  <a:pt x="2642260" y="1411312"/>
                </a:lnTo>
                <a:lnTo>
                  <a:pt x="97129" y="1411312"/>
                </a:lnTo>
                <a:lnTo>
                  <a:pt x="59321" y="1403681"/>
                </a:lnTo>
                <a:lnTo>
                  <a:pt x="28447" y="1382869"/>
                </a:lnTo>
                <a:lnTo>
                  <a:pt x="7632" y="1351996"/>
                </a:lnTo>
                <a:lnTo>
                  <a:pt x="0" y="1314183"/>
                </a:lnTo>
                <a:lnTo>
                  <a:pt x="0" y="97129"/>
                </a:lnTo>
                <a:lnTo>
                  <a:pt x="7632" y="59321"/>
                </a:lnTo>
                <a:lnTo>
                  <a:pt x="28448" y="28447"/>
                </a:lnTo>
                <a:lnTo>
                  <a:pt x="59321" y="7632"/>
                </a:lnTo>
                <a:lnTo>
                  <a:pt x="97129" y="0"/>
                </a:lnTo>
                <a:lnTo>
                  <a:pt x="635292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 rot="16200000" flipV="1">
            <a:off x="2792013" y="4997852"/>
            <a:ext cx="331817" cy="306964"/>
          </a:xfrm>
          <a:prstGeom prst="chevron">
            <a:avLst/>
          </a:pr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077564" y="1951420"/>
            <a:ext cx="2038028" cy="2038028"/>
          </a:xfrm>
          <a:prstGeom prst="rect">
            <a:avLst/>
          </a:prstGeom>
          <a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820280" y="1839233"/>
            <a:ext cx="2262938" cy="2262938"/>
          </a:xfrm>
          <a:custGeom>
            <a:avLst/>
            <a:gdLst/>
            <a:ahLst/>
            <a:cxnLst/>
            <a:rect l="l" t="t" r="r" b="b"/>
            <a:pathLst>
              <a:path w="2139315" h="2139315">
                <a:moveTo>
                  <a:pt x="2138807" y="1069403"/>
                </a:moveTo>
                <a:lnTo>
                  <a:pt x="2137765" y="1117038"/>
                </a:lnTo>
                <a:lnTo>
                  <a:pt x="2134668" y="1164140"/>
                </a:lnTo>
                <a:lnTo>
                  <a:pt x="2129559" y="1210665"/>
                </a:lnTo>
                <a:lnTo>
                  <a:pt x="2122483" y="1256569"/>
                </a:lnTo>
                <a:lnTo>
                  <a:pt x="2113482" y="1301809"/>
                </a:lnTo>
                <a:lnTo>
                  <a:pt x="2102600" y="1346342"/>
                </a:lnTo>
                <a:lnTo>
                  <a:pt x="2089880" y="1390124"/>
                </a:lnTo>
                <a:lnTo>
                  <a:pt x="2075366" y="1433111"/>
                </a:lnTo>
                <a:lnTo>
                  <a:pt x="2059102" y="1475261"/>
                </a:lnTo>
                <a:lnTo>
                  <a:pt x="2041130" y="1516529"/>
                </a:lnTo>
                <a:lnTo>
                  <a:pt x="2021495" y="1556873"/>
                </a:lnTo>
                <a:lnTo>
                  <a:pt x="2000239" y="1596248"/>
                </a:lnTo>
                <a:lnTo>
                  <a:pt x="1977406" y="1634612"/>
                </a:lnTo>
                <a:lnTo>
                  <a:pt x="1953041" y="1671920"/>
                </a:lnTo>
                <a:lnTo>
                  <a:pt x="1927185" y="1708130"/>
                </a:lnTo>
                <a:lnTo>
                  <a:pt x="1899883" y="1743198"/>
                </a:lnTo>
                <a:lnTo>
                  <a:pt x="1871178" y="1777080"/>
                </a:lnTo>
                <a:lnTo>
                  <a:pt x="1841113" y="1809733"/>
                </a:lnTo>
                <a:lnTo>
                  <a:pt x="1809733" y="1841113"/>
                </a:lnTo>
                <a:lnTo>
                  <a:pt x="1777080" y="1871178"/>
                </a:lnTo>
                <a:lnTo>
                  <a:pt x="1743198" y="1899883"/>
                </a:lnTo>
                <a:lnTo>
                  <a:pt x="1708130" y="1927185"/>
                </a:lnTo>
                <a:lnTo>
                  <a:pt x="1671920" y="1953041"/>
                </a:lnTo>
                <a:lnTo>
                  <a:pt x="1634612" y="1977406"/>
                </a:lnTo>
                <a:lnTo>
                  <a:pt x="1596248" y="2000239"/>
                </a:lnTo>
                <a:lnTo>
                  <a:pt x="1556873" y="2021495"/>
                </a:lnTo>
                <a:lnTo>
                  <a:pt x="1516529" y="2041130"/>
                </a:lnTo>
                <a:lnTo>
                  <a:pt x="1475261" y="2059102"/>
                </a:lnTo>
                <a:lnTo>
                  <a:pt x="1433111" y="2075366"/>
                </a:lnTo>
                <a:lnTo>
                  <a:pt x="1390124" y="2089880"/>
                </a:lnTo>
                <a:lnTo>
                  <a:pt x="1346342" y="2102600"/>
                </a:lnTo>
                <a:lnTo>
                  <a:pt x="1301809" y="2113482"/>
                </a:lnTo>
                <a:lnTo>
                  <a:pt x="1256569" y="2122483"/>
                </a:lnTo>
                <a:lnTo>
                  <a:pt x="1210665" y="2129559"/>
                </a:lnTo>
                <a:lnTo>
                  <a:pt x="1164140" y="2134668"/>
                </a:lnTo>
                <a:lnTo>
                  <a:pt x="1117038" y="2137765"/>
                </a:lnTo>
                <a:lnTo>
                  <a:pt x="1069403" y="2138806"/>
                </a:lnTo>
                <a:lnTo>
                  <a:pt x="1021768" y="2137765"/>
                </a:lnTo>
                <a:lnTo>
                  <a:pt x="974666" y="2134668"/>
                </a:lnTo>
                <a:lnTo>
                  <a:pt x="928141" y="2129559"/>
                </a:lnTo>
                <a:lnTo>
                  <a:pt x="882237" y="2122483"/>
                </a:lnTo>
                <a:lnTo>
                  <a:pt x="836997" y="2113482"/>
                </a:lnTo>
                <a:lnTo>
                  <a:pt x="792464" y="2102600"/>
                </a:lnTo>
                <a:lnTo>
                  <a:pt x="748682" y="2089880"/>
                </a:lnTo>
                <a:lnTo>
                  <a:pt x="705695" y="2075366"/>
                </a:lnTo>
                <a:lnTo>
                  <a:pt x="663545" y="2059102"/>
                </a:lnTo>
                <a:lnTo>
                  <a:pt x="622277" y="2041130"/>
                </a:lnTo>
                <a:lnTo>
                  <a:pt x="581933" y="2021495"/>
                </a:lnTo>
                <a:lnTo>
                  <a:pt x="542558" y="2000239"/>
                </a:lnTo>
                <a:lnTo>
                  <a:pt x="504194" y="1977406"/>
                </a:lnTo>
                <a:lnTo>
                  <a:pt x="466886" y="1953041"/>
                </a:lnTo>
                <a:lnTo>
                  <a:pt x="430676" y="1927185"/>
                </a:lnTo>
                <a:lnTo>
                  <a:pt x="395608" y="1899883"/>
                </a:lnTo>
                <a:lnTo>
                  <a:pt x="361726" y="1871178"/>
                </a:lnTo>
                <a:lnTo>
                  <a:pt x="329073" y="1841113"/>
                </a:lnTo>
                <a:lnTo>
                  <a:pt x="297693" y="1809733"/>
                </a:lnTo>
                <a:lnTo>
                  <a:pt x="267628" y="1777080"/>
                </a:lnTo>
                <a:lnTo>
                  <a:pt x="238923" y="1743198"/>
                </a:lnTo>
                <a:lnTo>
                  <a:pt x="211621" y="1708130"/>
                </a:lnTo>
                <a:lnTo>
                  <a:pt x="185765" y="1671920"/>
                </a:lnTo>
                <a:lnTo>
                  <a:pt x="161400" y="1634612"/>
                </a:lnTo>
                <a:lnTo>
                  <a:pt x="138567" y="1596248"/>
                </a:lnTo>
                <a:lnTo>
                  <a:pt x="117311" y="1556873"/>
                </a:lnTo>
                <a:lnTo>
                  <a:pt x="97676" y="1516529"/>
                </a:lnTo>
                <a:lnTo>
                  <a:pt x="79704" y="1475261"/>
                </a:lnTo>
                <a:lnTo>
                  <a:pt x="63440" y="1433111"/>
                </a:lnTo>
                <a:lnTo>
                  <a:pt x="48926" y="1390124"/>
                </a:lnTo>
                <a:lnTo>
                  <a:pt x="36206" y="1346342"/>
                </a:lnTo>
                <a:lnTo>
                  <a:pt x="25324" y="1301809"/>
                </a:lnTo>
                <a:lnTo>
                  <a:pt x="16323" y="1256569"/>
                </a:lnTo>
                <a:lnTo>
                  <a:pt x="9247" y="1210665"/>
                </a:lnTo>
                <a:lnTo>
                  <a:pt x="4138" y="1164140"/>
                </a:lnTo>
                <a:lnTo>
                  <a:pt x="1041" y="1117038"/>
                </a:lnTo>
                <a:lnTo>
                  <a:pt x="0" y="1069403"/>
                </a:lnTo>
                <a:lnTo>
                  <a:pt x="1041" y="1021768"/>
                </a:lnTo>
                <a:lnTo>
                  <a:pt x="4138" y="974666"/>
                </a:lnTo>
                <a:lnTo>
                  <a:pt x="9247" y="928141"/>
                </a:lnTo>
                <a:lnTo>
                  <a:pt x="16323" y="882237"/>
                </a:lnTo>
                <a:lnTo>
                  <a:pt x="25324" y="836997"/>
                </a:lnTo>
                <a:lnTo>
                  <a:pt x="36206" y="792464"/>
                </a:lnTo>
                <a:lnTo>
                  <a:pt x="48926" y="748682"/>
                </a:lnTo>
                <a:lnTo>
                  <a:pt x="63440" y="705695"/>
                </a:lnTo>
                <a:lnTo>
                  <a:pt x="79704" y="663545"/>
                </a:lnTo>
                <a:lnTo>
                  <a:pt x="97676" y="622277"/>
                </a:lnTo>
                <a:lnTo>
                  <a:pt x="117311" y="581933"/>
                </a:lnTo>
                <a:lnTo>
                  <a:pt x="138567" y="542558"/>
                </a:lnTo>
                <a:lnTo>
                  <a:pt x="161400" y="504194"/>
                </a:lnTo>
                <a:lnTo>
                  <a:pt x="185765" y="466886"/>
                </a:lnTo>
                <a:lnTo>
                  <a:pt x="211621" y="430676"/>
                </a:lnTo>
                <a:lnTo>
                  <a:pt x="238923" y="395608"/>
                </a:lnTo>
                <a:lnTo>
                  <a:pt x="267628" y="361726"/>
                </a:lnTo>
                <a:lnTo>
                  <a:pt x="297693" y="329073"/>
                </a:lnTo>
                <a:lnTo>
                  <a:pt x="329073" y="297693"/>
                </a:lnTo>
                <a:lnTo>
                  <a:pt x="361726" y="267628"/>
                </a:lnTo>
                <a:lnTo>
                  <a:pt x="395608" y="238923"/>
                </a:lnTo>
                <a:lnTo>
                  <a:pt x="430676" y="211621"/>
                </a:lnTo>
                <a:lnTo>
                  <a:pt x="466886" y="185765"/>
                </a:lnTo>
                <a:lnTo>
                  <a:pt x="504194" y="161400"/>
                </a:lnTo>
                <a:lnTo>
                  <a:pt x="542558" y="138567"/>
                </a:lnTo>
                <a:lnTo>
                  <a:pt x="581933" y="117311"/>
                </a:lnTo>
                <a:lnTo>
                  <a:pt x="622277" y="97676"/>
                </a:lnTo>
                <a:lnTo>
                  <a:pt x="663545" y="79704"/>
                </a:lnTo>
                <a:lnTo>
                  <a:pt x="705695" y="63440"/>
                </a:lnTo>
                <a:lnTo>
                  <a:pt x="748682" y="48926"/>
                </a:lnTo>
                <a:lnTo>
                  <a:pt x="792464" y="36206"/>
                </a:lnTo>
                <a:lnTo>
                  <a:pt x="836997" y="25324"/>
                </a:lnTo>
                <a:lnTo>
                  <a:pt x="882237" y="16323"/>
                </a:lnTo>
                <a:lnTo>
                  <a:pt x="928141" y="9247"/>
                </a:lnTo>
                <a:lnTo>
                  <a:pt x="974666" y="4138"/>
                </a:lnTo>
                <a:lnTo>
                  <a:pt x="1021768" y="1041"/>
                </a:lnTo>
                <a:lnTo>
                  <a:pt x="1069403" y="0"/>
                </a:lnTo>
                <a:lnTo>
                  <a:pt x="1117038" y="1041"/>
                </a:lnTo>
                <a:lnTo>
                  <a:pt x="1164140" y="4138"/>
                </a:lnTo>
                <a:lnTo>
                  <a:pt x="1210665" y="9247"/>
                </a:lnTo>
                <a:lnTo>
                  <a:pt x="1256569" y="16323"/>
                </a:lnTo>
                <a:lnTo>
                  <a:pt x="1301809" y="25324"/>
                </a:lnTo>
                <a:lnTo>
                  <a:pt x="1346342" y="36206"/>
                </a:lnTo>
                <a:lnTo>
                  <a:pt x="1390124" y="48926"/>
                </a:lnTo>
                <a:lnTo>
                  <a:pt x="1433111" y="63440"/>
                </a:lnTo>
                <a:lnTo>
                  <a:pt x="1475261" y="79704"/>
                </a:lnTo>
                <a:lnTo>
                  <a:pt x="1516529" y="97676"/>
                </a:lnTo>
                <a:lnTo>
                  <a:pt x="1556873" y="117311"/>
                </a:lnTo>
                <a:lnTo>
                  <a:pt x="1596248" y="138567"/>
                </a:lnTo>
                <a:lnTo>
                  <a:pt x="1634612" y="161400"/>
                </a:lnTo>
                <a:lnTo>
                  <a:pt x="1671920" y="185765"/>
                </a:lnTo>
                <a:lnTo>
                  <a:pt x="1708130" y="211621"/>
                </a:lnTo>
                <a:lnTo>
                  <a:pt x="1743198" y="238923"/>
                </a:lnTo>
                <a:lnTo>
                  <a:pt x="1777080" y="267628"/>
                </a:lnTo>
                <a:lnTo>
                  <a:pt x="1809733" y="297693"/>
                </a:lnTo>
                <a:lnTo>
                  <a:pt x="1841113" y="329073"/>
                </a:lnTo>
                <a:lnTo>
                  <a:pt x="1871178" y="361726"/>
                </a:lnTo>
                <a:lnTo>
                  <a:pt x="1899883" y="395608"/>
                </a:lnTo>
                <a:lnTo>
                  <a:pt x="1927185" y="430676"/>
                </a:lnTo>
                <a:lnTo>
                  <a:pt x="1953041" y="466886"/>
                </a:lnTo>
                <a:lnTo>
                  <a:pt x="1977406" y="504194"/>
                </a:lnTo>
                <a:lnTo>
                  <a:pt x="2000239" y="542558"/>
                </a:lnTo>
                <a:lnTo>
                  <a:pt x="2021495" y="581933"/>
                </a:lnTo>
                <a:lnTo>
                  <a:pt x="2041130" y="622277"/>
                </a:lnTo>
                <a:lnTo>
                  <a:pt x="2059102" y="663545"/>
                </a:lnTo>
                <a:lnTo>
                  <a:pt x="2075366" y="705695"/>
                </a:lnTo>
                <a:lnTo>
                  <a:pt x="2089880" y="748682"/>
                </a:lnTo>
                <a:lnTo>
                  <a:pt x="2102600" y="792464"/>
                </a:lnTo>
                <a:lnTo>
                  <a:pt x="2113482" y="836997"/>
                </a:lnTo>
                <a:lnTo>
                  <a:pt x="2122483" y="882237"/>
                </a:lnTo>
                <a:lnTo>
                  <a:pt x="2129559" y="928141"/>
                </a:lnTo>
                <a:lnTo>
                  <a:pt x="2134668" y="974666"/>
                </a:lnTo>
                <a:lnTo>
                  <a:pt x="2137765" y="1021768"/>
                </a:lnTo>
                <a:lnTo>
                  <a:pt x="2138807" y="1069403"/>
                </a:lnTo>
                <a:close/>
              </a:path>
            </a:pathLst>
          </a:custGeom>
          <a:ln w="381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65371" y="1839233"/>
            <a:ext cx="2262938" cy="2262938"/>
          </a:xfrm>
          <a:custGeom>
            <a:avLst/>
            <a:gdLst/>
            <a:ahLst/>
            <a:cxnLst/>
            <a:rect l="l" t="t" r="r" b="b"/>
            <a:pathLst>
              <a:path w="2139315" h="2139315">
                <a:moveTo>
                  <a:pt x="2138819" y="1069403"/>
                </a:moveTo>
                <a:lnTo>
                  <a:pt x="2137777" y="1117038"/>
                </a:lnTo>
                <a:lnTo>
                  <a:pt x="2134680" y="1164140"/>
                </a:lnTo>
                <a:lnTo>
                  <a:pt x="2129572" y="1210665"/>
                </a:lnTo>
                <a:lnTo>
                  <a:pt x="2122495" y="1256569"/>
                </a:lnTo>
                <a:lnTo>
                  <a:pt x="2113495" y="1301809"/>
                </a:lnTo>
                <a:lnTo>
                  <a:pt x="2102612" y="1346342"/>
                </a:lnTo>
                <a:lnTo>
                  <a:pt x="2089893" y="1390124"/>
                </a:lnTo>
                <a:lnTo>
                  <a:pt x="2075379" y="1433111"/>
                </a:lnTo>
                <a:lnTo>
                  <a:pt x="2059114" y="1475261"/>
                </a:lnTo>
                <a:lnTo>
                  <a:pt x="2041143" y="1516529"/>
                </a:lnTo>
                <a:lnTo>
                  <a:pt x="2021507" y="1556873"/>
                </a:lnTo>
                <a:lnTo>
                  <a:pt x="2000252" y="1596248"/>
                </a:lnTo>
                <a:lnTo>
                  <a:pt x="1977419" y="1634612"/>
                </a:lnTo>
                <a:lnTo>
                  <a:pt x="1953053" y="1671920"/>
                </a:lnTo>
                <a:lnTo>
                  <a:pt x="1927198" y="1708130"/>
                </a:lnTo>
                <a:lnTo>
                  <a:pt x="1899896" y="1743198"/>
                </a:lnTo>
                <a:lnTo>
                  <a:pt x="1871190" y="1777080"/>
                </a:lnTo>
                <a:lnTo>
                  <a:pt x="1841126" y="1809733"/>
                </a:lnTo>
                <a:lnTo>
                  <a:pt x="1809745" y="1841113"/>
                </a:lnTo>
                <a:lnTo>
                  <a:pt x="1777092" y="1871178"/>
                </a:lnTo>
                <a:lnTo>
                  <a:pt x="1743210" y="1899883"/>
                </a:lnTo>
                <a:lnTo>
                  <a:pt x="1708143" y="1927185"/>
                </a:lnTo>
                <a:lnTo>
                  <a:pt x="1671933" y="1953041"/>
                </a:lnTo>
                <a:lnTo>
                  <a:pt x="1634625" y="1977406"/>
                </a:lnTo>
                <a:lnTo>
                  <a:pt x="1596261" y="2000239"/>
                </a:lnTo>
                <a:lnTo>
                  <a:pt x="1556886" y="2021495"/>
                </a:lnTo>
                <a:lnTo>
                  <a:pt x="1516542" y="2041130"/>
                </a:lnTo>
                <a:lnTo>
                  <a:pt x="1475274" y="2059102"/>
                </a:lnTo>
                <a:lnTo>
                  <a:pt x="1433124" y="2075366"/>
                </a:lnTo>
                <a:lnTo>
                  <a:pt x="1390136" y="2089880"/>
                </a:lnTo>
                <a:lnTo>
                  <a:pt x="1346355" y="2102600"/>
                </a:lnTo>
                <a:lnTo>
                  <a:pt x="1301822" y="2113482"/>
                </a:lnTo>
                <a:lnTo>
                  <a:pt x="1256582" y="2122483"/>
                </a:lnTo>
                <a:lnTo>
                  <a:pt x="1210677" y="2129559"/>
                </a:lnTo>
                <a:lnTo>
                  <a:pt x="1164153" y="2134668"/>
                </a:lnTo>
                <a:lnTo>
                  <a:pt x="1117051" y="2137765"/>
                </a:lnTo>
                <a:lnTo>
                  <a:pt x="1069416" y="2138806"/>
                </a:lnTo>
                <a:lnTo>
                  <a:pt x="1021780" y="2137765"/>
                </a:lnTo>
                <a:lnTo>
                  <a:pt x="974679" y="2134668"/>
                </a:lnTo>
                <a:lnTo>
                  <a:pt x="928154" y="2129559"/>
                </a:lnTo>
                <a:lnTo>
                  <a:pt x="882249" y="2122483"/>
                </a:lnTo>
                <a:lnTo>
                  <a:pt x="837009" y="2113482"/>
                </a:lnTo>
                <a:lnTo>
                  <a:pt x="792476" y="2102600"/>
                </a:lnTo>
                <a:lnTo>
                  <a:pt x="748694" y="2089880"/>
                </a:lnTo>
                <a:lnTo>
                  <a:pt x="705706" y="2075366"/>
                </a:lnTo>
                <a:lnTo>
                  <a:pt x="663556" y="2059102"/>
                </a:lnTo>
                <a:lnTo>
                  <a:pt x="622287" y="2041130"/>
                </a:lnTo>
                <a:lnTo>
                  <a:pt x="581943" y="2021495"/>
                </a:lnTo>
                <a:lnTo>
                  <a:pt x="542567" y="2000239"/>
                </a:lnTo>
                <a:lnTo>
                  <a:pt x="504203" y="1977406"/>
                </a:lnTo>
                <a:lnTo>
                  <a:pt x="466894" y="1953041"/>
                </a:lnTo>
                <a:lnTo>
                  <a:pt x="430684" y="1927185"/>
                </a:lnTo>
                <a:lnTo>
                  <a:pt x="395616" y="1899883"/>
                </a:lnTo>
                <a:lnTo>
                  <a:pt x="361733" y="1871178"/>
                </a:lnTo>
                <a:lnTo>
                  <a:pt x="329080" y="1841113"/>
                </a:lnTo>
                <a:lnTo>
                  <a:pt x="297699" y="1809733"/>
                </a:lnTo>
                <a:lnTo>
                  <a:pt x="267634" y="1777080"/>
                </a:lnTo>
                <a:lnTo>
                  <a:pt x="238928" y="1743198"/>
                </a:lnTo>
                <a:lnTo>
                  <a:pt x="211626" y="1708130"/>
                </a:lnTo>
                <a:lnTo>
                  <a:pt x="185769" y="1671920"/>
                </a:lnTo>
                <a:lnTo>
                  <a:pt x="161403" y="1634612"/>
                </a:lnTo>
                <a:lnTo>
                  <a:pt x="138570" y="1596248"/>
                </a:lnTo>
                <a:lnTo>
                  <a:pt x="117314" y="1556873"/>
                </a:lnTo>
                <a:lnTo>
                  <a:pt x="97678" y="1516529"/>
                </a:lnTo>
                <a:lnTo>
                  <a:pt x="79706" y="1475261"/>
                </a:lnTo>
                <a:lnTo>
                  <a:pt x="63441" y="1433111"/>
                </a:lnTo>
                <a:lnTo>
                  <a:pt x="48927" y="1390124"/>
                </a:lnTo>
                <a:lnTo>
                  <a:pt x="36207" y="1346342"/>
                </a:lnTo>
                <a:lnTo>
                  <a:pt x="25325" y="1301809"/>
                </a:lnTo>
                <a:lnTo>
                  <a:pt x="16324" y="1256569"/>
                </a:lnTo>
                <a:lnTo>
                  <a:pt x="9247" y="1210665"/>
                </a:lnTo>
                <a:lnTo>
                  <a:pt x="4138" y="1164140"/>
                </a:lnTo>
                <a:lnTo>
                  <a:pt x="1041" y="1117038"/>
                </a:lnTo>
                <a:lnTo>
                  <a:pt x="0" y="1069403"/>
                </a:lnTo>
                <a:lnTo>
                  <a:pt x="1041" y="1021768"/>
                </a:lnTo>
                <a:lnTo>
                  <a:pt x="4138" y="974666"/>
                </a:lnTo>
                <a:lnTo>
                  <a:pt x="9247" y="928141"/>
                </a:lnTo>
                <a:lnTo>
                  <a:pt x="16324" y="882237"/>
                </a:lnTo>
                <a:lnTo>
                  <a:pt x="25325" y="836997"/>
                </a:lnTo>
                <a:lnTo>
                  <a:pt x="36207" y="792464"/>
                </a:lnTo>
                <a:lnTo>
                  <a:pt x="48927" y="748682"/>
                </a:lnTo>
                <a:lnTo>
                  <a:pt x="63441" y="705695"/>
                </a:lnTo>
                <a:lnTo>
                  <a:pt x="79706" y="663545"/>
                </a:lnTo>
                <a:lnTo>
                  <a:pt x="97678" y="622277"/>
                </a:lnTo>
                <a:lnTo>
                  <a:pt x="117314" y="581933"/>
                </a:lnTo>
                <a:lnTo>
                  <a:pt x="138570" y="542558"/>
                </a:lnTo>
                <a:lnTo>
                  <a:pt x="161403" y="504194"/>
                </a:lnTo>
                <a:lnTo>
                  <a:pt x="185769" y="466886"/>
                </a:lnTo>
                <a:lnTo>
                  <a:pt x="211626" y="430676"/>
                </a:lnTo>
                <a:lnTo>
                  <a:pt x="238928" y="395608"/>
                </a:lnTo>
                <a:lnTo>
                  <a:pt x="267634" y="361726"/>
                </a:lnTo>
                <a:lnTo>
                  <a:pt x="297699" y="329073"/>
                </a:lnTo>
                <a:lnTo>
                  <a:pt x="329080" y="297693"/>
                </a:lnTo>
                <a:lnTo>
                  <a:pt x="361733" y="267628"/>
                </a:lnTo>
                <a:lnTo>
                  <a:pt x="395616" y="238923"/>
                </a:lnTo>
                <a:lnTo>
                  <a:pt x="430684" y="211621"/>
                </a:lnTo>
                <a:lnTo>
                  <a:pt x="466894" y="185765"/>
                </a:lnTo>
                <a:lnTo>
                  <a:pt x="504203" y="161400"/>
                </a:lnTo>
                <a:lnTo>
                  <a:pt x="542567" y="138567"/>
                </a:lnTo>
                <a:lnTo>
                  <a:pt x="581943" y="117311"/>
                </a:lnTo>
                <a:lnTo>
                  <a:pt x="622287" y="97676"/>
                </a:lnTo>
                <a:lnTo>
                  <a:pt x="663556" y="79704"/>
                </a:lnTo>
                <a:lnTo>
                  <a:pt x="705706" y="63440"/>
                </a:lnTo>
                <a:lnTo>
                  <a:pt x="748694" y="48926"/>
                </a:lnTo>
                <a:lnTo>
                  <a:pt x="792476" y="36206"/>
                </a:lnTo>
                <a:lnTo>
                  <a:pt x="837009" y="25324"/>
                </a:lnTo>
                <a:lnTo>
                  <a:pt x="882249" y="16323"/>
                </a:lnTo>
                <a:lnTo>
                  <a:pt x="928154" y="9247"/>
                </a:lnTo>
                <a:lnTo>
                  <a:pt x="974679" y="4138"/>
                </a:lnTo>
                <a:lnTo>
                  <a:pt x="1021780" y="1041"/>
                </a:lnTo>
                <a:lnTo>
                  <a:pt x="1069416" y="0"/>
                </a:lnTo>
                <a:lnTo>
                  <a:pt x="1117051" y="1041"/>
                </a:lnTo>
                <a:lnTo>
                  <a:pt x="1164153" y="4138"/>
                </a:lnTo>
                <a:lnTo>
                  <a:pt x="1210677" y="9247"/>
                </a:lnTo>
                <a:lnTo>
                  <a:pt x="1256582" y="16323"/>
                </a:lnTo>
                <a:lnTo>
                  <a:pt x="1301822" y="25324"/>
                </a:lnTo>
                <a:lnTo>
                  <a:pt x="1346355" y="36206"/>
                </a:lnTo>
                <a:lnTo>
                  <a:pt x="1390136" y="48926"/>
                </a:lnTo>
                <a:lnTo>
                  <a:pt x="1433124" y="63440"/>
                </a:lnTo>
                <a:lnTo>
                  <a:pt x="1475274" y="79704"/>
                </a:lnTo>
                <a:lnTo>
                  <a:pt x="1516542" y="97676"/>
                </a:lnTo>
                <a:lnTo>
                  <a:pt x="1556886" y="117311"/>
                </a:lnTo>
                <a:lnTo>
                  <a:pt x="1596261" y="138567"/>
                </a:lnTo>
                <a:lnTo>
                  <a:pt x="1634625" y="161400"/>
                </a:lnTo>
                <a:lnTo>
                  <a:pt x="1671933" y="185765"/>
                </a:lnTo>
                <a:lnTo>
                  <a:pt x="1708143" y="211621"/>
                </a:lnTo>
                <a:lnTo>
                  <a:pt x="1743210" y="238923"/>
                </a:lnTo>
                <a:lnTo>
                  <a:pt x="1777092" y="267628"/>
                </a:lnTo>
                <a:lnTo>
                  <a:pt x="1809745" y="297693"/>
                </a:lnTo>
                <a:lnTo>
                  <a:pt x="1841126" y="329073"/>
                </a:lnTo>
                <a:lnTo>
                  <a:pt x="1871190" y="361726"/>
                </a:lnTo>
                <a:lnTo>
                  <a:pt x="1899896" y="395608"/>
                </a:lnTo>
                <a:lnTo>
                  <a:pt x="1927198" y="430676"/>
                </a:lnTo>
                <a:lnTo>
                  <a:pt x="1953053" y="466886"/>
                </a:lnTo>
                <a:lnTo>
                  <a:pt x="1977419" y="504194"/>
                </a:lnTo>
                <a:lnTo>
                  <a:pt x="2000252" y="542558"/>
                </a:lnTo>
                <a:lnTo>
                  <a:pt x="2021507" y="581933"/>
                </a:lnTo>
                <a:lnTo>
                  <a:pt x="2041143" y="622277"/>
                </a:lnTo>
                <a:lnTo>
                  <a:pt x="2059114" y="663545"/>
                </a:lnTo>
                <a:lnTo>
                  <a:pt x="2075379" y="705695"/>
                </a:lnTo>
                <a:lnTo>
                  <a:pt x="2089893" y="748682"/>
                </a:lnTo>
                <a:lnTo>
                  <a:pt x="2102612" y="792464"/>
                </a:lnTo>
                <a:lnTo>
                  <a:pt x="2113495" y="836997"/>
                </a:lnTo>
                <a:lnTo>
                  <a:pt x="2122495" y="882237"/>
                </a:lnTo>
                <a:lnTo>
                  <a:pt x="2129572" y="928141"/>
                </a:lnTo>
                <a:lnTo>
                  <a:pt x="2134680" y="974666"/>
                </a:lnTo>
                <a:lnTo>
                  <a:pt x="2137777" y="1021768"/>
                </a:lnTo>
                <a:lnTo>
                  <a:pt x="2138819" y="1069403"/>
                </a:lnTo>
                <a:close/>
              </a:path>
            </a:pathLst>
          </a:custGeom>
          <a:ln w="381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8110475" y="1839233"/>
            <a:ext cx="2262938" cy="2262938"/>
          </a:xfrm>
          <a:custGeom>
            <a:avLst/>
            <a:gdLst/>
            <a:ahLst/>
            <a:cxnLst/>
            <a:rect l="l" t="t" r="r" b="b"/>
            <a:pathLst>
              <a:path w="2139315" h="2139315">
                <a:moveTo>
                  <a:pt x="2138819" y="1069403"/>
                </a:moveTo>
                <a:lnTo>
                  <a:pt x="2137777" y="1117038"/>
                </a:lnTo>
                <a:lnTo>
                  <a:pt x="2134680" y="1164140"/>
                </a:lnTo>
                <a:lnTo>
                  <a:pt x="2129572" y="1210665"/>
                </a:lnTo>
                <a:lnTo>
                  <a:pt x="2122495" y="1256569"/>
                </a:lnTo>
                <a:lnTo>
                  <a:pt x="2113494" y="1301809"/>
                </a:lnTo>
                <a:lnTo>
                  <a:pt x="2102612" y="1346342"/>
                </a:lnTo>
                <a:lnTo>
                  <a:pt x="2089893" y="1390124"/>
                </a:lnTo>
                <a:lnTo>
                  <a:pt x="2075379" y="1433111"/>
                </a:lnTo>
                <a:lnTo>
                  <a:pt x="2059114" y="1475261"/>
                </a:lnTo>
                <a:lnTo>
                  <a:pt x="2041143" y="1516529"/>
                </a:lnTo>
                <a:lnTo>
                  <a:pt x="2021507" y="1556873"/>
                </a:lnTo>
                <a:lnTo>
                  <a:pt x="2000251" y="1596248"/>
                </a:lnTo>
                <a:lnTo>
                  <a:pt x="1977419" y="1634612"/>
                </a:lnTo>
                <a:lnTo>
                  <a:pt x="1953053" y="1671920"/>
                </a:lnTo>
                <a:lnTo>
                  <a:pt x="1927197" y="1708130"/>
                </a:lnTo>
                <a:lnTo>
                  <a:pt x="1899894" y="1743198"/>
                </a:lnTo>
                <a:lnTo>
                  <a:pt x="1871189" y="1777080"/>
                </a:lnTo>
                <a:lnTo>
                  <a:pt x="1841125" y="1809733"/>
                </a:lnTo>
                <a:lnTo>
                  <a:pt x="1809744" y="1841113"/>
                </a:lnTo>
                <a:lnTo>
                  <a:pt x="1777090" y="1871178"/>
                </a:lnTo>
                <a:lnTo>
                  <a:pt x="1743208" y="1899883"/>
                </a:lnTo>
                <a:lnTo>
                  <a:pt x="1708140" y="1927185"/>
                </a:lnTo>
                <a:lnTo>
                  <a:pt x="1671930" y="1953041"/>
                </a:lnTo>
                <a:lnTo>
                  <a:pt x="1634621" y="1977406"/>
                </a:lnTo>
                <a:lnTo>
                  <a:pt x="1596257" y="2000239"/>
                </a:lnTo>
                <a:lnTo>
                  <a:pt x="1556881" y="2021495"/>
                </a:lnTo>
                <a:lnTo>
                  <a:pt x="1516537" y="2041130"/>
                </a:lnTo>
                <a:lnTo>
                  <a:pt x="1475268" y="2059102"/>
                </a:lnTo>
                <a:lnTo>
                  <a:pt x="1433118" y="2075366"/>
                </a:lnTo>
                <a:lnTo>
                  <a:pt x="1390130" y="2089880"/>
                </a:lnTo>
                <a:lnTo>
                  <a:pt x="1346347" y="2102600"/>
                </a:lnTo>
                <a:lnTo>
                  <a:pt x="1301814" y="2113482"/>
                </a:lnTo>
                <a:lnTo>
                  <a:pt x="1256573" y="2122483"/>
                </a:lnTo>
                <a:lnTo>
                  <a:pt x="1210668" y="2129559"/>
                </a:lnTo>
                <a:lnTo>
                  <a:pt x="1164142" y="2134668"/>
                </a:lnTo>
                <a:lnTo>
                  <a:pt x="1117039" y="2137765"/>
                </a:lnTo>
                <a:lnTo>
                  <a:pt x="1069403" y="2138806"/>
                </a:lnTo>
                <a:lnTo>
                  <a:pt x="1021769" y="2137765"/>
                </a:lnTo>
                <a:lnTo>
                  <a:pt x="974668" y="2134668"/>
                </a:lnTo>
                <a:lnTo>
                  <a:pt x="928144" y="2129559"/>
                </a:lnTo>
                <a:lnTo>
                  <a:pt x="882240" y="2122483"/>
                </a:lnTo>
                <a:lnTo>
                  <a:pt x="837001" y="2113482"/>
                </a:lnTo>
                <a:lnTo>
                  <a:pt x="792468" y="2102600"/>
                </a:lnTo>
                <a:lnTo>
                  <a:pt x="748687" y="2089880"/>
                </a:lnTo>
                <a:lnTo>
                  <a:pt x="705700" y="2075366"/>
                </a:lnTo>
                <a:lnTo>
                  <a:pt x="663550" y="2059102"/>
                </a:lnTo>
                <a:lnTo>
                  <a:pt x="622282" y="2041130"/>
                </a:lnTo>
                <a:lnTo>
                  <a:pt x="581939" y="2021495"/>
                </a:lnTo>
                <a:lnTo>
                  <a:pt x="542563" y="2000239"/>
                </a:lnTo>
                <a:lnTo>
                  <a:pt x="504200" y="1977406"/>
                </a:lnTo>
                <a:lnTo>
                  <a:pt x="466891" y="1953041"/>
                </a:lnTo>
                <a:lnTo>
                  <a:pt x="430681" y="1927185"/>
                </a:lnTo>
                <a:lnTo>
                  <a:pt x="395614" y="1899883"/>
                </a:lnTo>
                <a:lnTo>
                  <a:pt x="361731" y="1871178"/>
                </a:lnTo>
                <a:lnTo>
                  <a:pt x="329078" y="1841113"/>
                </a:lnTo>
                <a:lnTo>
                  <a:pt x="297697" y="1809733"/>
                </a:lnTo>
                <a:lnTo>
                  <a:pt x="267633" y="1777080"/>
                </a:lnTo>
                <a:lnTo>
                  <a:pt x="238927" y="1743198"/>
                </a:lnTo>
                <a:lnTo>
                  <a:pt x="211625" y="1708130"/>
                </a:lnTo>
                <a:lnTo>
                  <a:pt x="185769" y="1671920"/>
                </a:lnTo>
                <a:lnTo>
                  <a:pt x="161403" y="1634612"/>
                </a:lnTo>
                <a:lnTo>
                  <a:pt x="138570" y="1596248"/>
                </a:lnTo>
                <a:lnTo>
                  <a:pt x="117314" y="1556873"/>
                </a:lnTo>
                <a:lnTo>
                  <a:pt x="97678" y="1516529"/>
                </a:lnTo>
                <a:lnTo>
                  <a:pt x="79706" y="1475261"/>
                </a:lnTo>
                <a:lnTo>
                  <a:pt x="63441" y="1433111"/>
                </a:lnTo>
                <a:lnTo>
                  <a:pt x="48927" y="1390124"/>
                </a:lnTo>
                <a:lnTo>
                  <a:pt x="36207" y="1346342"/>
                </a:lnTo>
                <a:lnTo>
                  <a:pt x="25325" y="1301809"/>
                </a:lnTo>
                <a:lnTo>
                  <a:pt x="16324" y="1256569"/>
                </a:lnTo>
                <a:lnTo>
                  <a:pt x="9247" y="1210665"/>
                </a:lnTo>
                <a:lnTo>
                  <a:pt x="4138" y="1164140"/>
                </a:lnTo>
                <a:lnTo>
                  <a:pt x="1041" y="1117038"/>
                </a:lnTo>
                <a:lnTo>
                  <a:pt x="0" y="1069403"/>
                </a:lnTo>
                <a:lnTo>
                  <a:pt x="1041" y="1021768"/>
                </a:lnTo>
                <a:lnTo>
                  <a:pt x="4138" y="974666"/>
                </a:lnTo>
                <a:lnTo>
                  <a:pt x="9247" y="928141"/>
                </a:lnTo>
                <a:lnTo>
                  <a:pt x="16324" y="882237"/>
                </a:lnTo>
                <a:lnTo>
                  <a:pt x="25325" y="836997"/>
                </a:lnTo>
                <a:lnTo>
                  <a:pt x="36207" y="792464"/>
                </a:lnTo>
                <a:lnTo>
                  <a:pt x="48927" y="748682"/>
                </a:lnTo>
                <a:lnTo>
                  <a:pt x="63441" y="705695"/>
                </a:lnTo>
                <a:lnTo>
                  <a:pt x="79706" y="663545"/>
                </a:lnTo>
                <a:lnTo>
                  <a:pt x="97678" y="622277"/>
                </a:lnTo>
                <a:lnTo>
                  <a:pt x="117314" y="581933"/>
                </a:lnTo>
                <a:lnTo>
                  <a:pt x="138570" y="542558"/>
                </a:lnTo>
                <a:lnTo>
                  <a:pt x="161403" y="504194"/>
                </a:lnTo>
                <a:lnTo>
                  <a:pt x="185769" y="466886"/>
                </a:lnTo>
                <a:lnTo>
                  <a:pt x="211625" y="430676"/>
                </a:lnTo>
                <a:lnTo>
                  <a:pt x="238927" y="395608"/>
                </a:lnTo>
                <a:lnTo>
                  <a:pt x="267633" y="361726"/>
                </a:lnTo>
                <a:lnTo>
                  <a:pt x="297697" y="329073"/>
                </a:lnTo>
                <a:lnTo>
                  <a:pt x="329078" y="297693"/>
                </a:lnTo>
                <a:lnTo>
                  <a:pt x="361731" y="267628"/>
                </a:lnTo>
                <a:lnTo>
                  <a:pt x="395614" y="238923"/>
                </a:lnTo>
                <a:lnTo>
                  <a:pt x="430681" y="211621"/>
                </a:lnTo>
                <a:lnTo>
                  <a:pt x="466891" y="185765"/>
                </a:lnTo>
                <a:lnTo>
                  <a:pt x="504200" y="161400"/>
                </a:lnTo>
                <a:lnTo>
                  <a:pt x="542563" y="138567"/>
                </a:lnTo>
                <a:lnTo>
                  <a:pt x="581939" y="117311"/>
                </a:lnTo>
                <a:lnTo>
                  <a:pt x="622282" y="97676"/>
                </a:lnTo>
                <a:lnTo>
                  <a:pt x="663550" y="79704"/>
                </a:lnTo>
                <a:lnTo>
                  <a:pt x="705700" y="63440"/>
                </a:lnTo>
                <a:lnTo>
                  <a:pt x="748687" y="48926"/>
                </a:lnTo>
                <a:lnTo>
                  <a:pt x="792468" y="36206"/>
                </a:lnTo>
                <a:lnTo>
                  <a:pt x="837001" y="25324"/>
                </a:lnTo>
                <a:lnTo>
                  <a:pt x="882240" y="16323"/>
                </a:lnTo>
                <a:lnTo>
                  <a:pt x="928144" y="9247"/>
                </a:lnTo>
                <a:lnTo>
                  <a:pt x="974668" y="4138"/>
                </a:lnTo>
                <a:lnTo>
                  <a:pt x="1021769" y="1041"/>
                </a:lnTo>
                <a:lnTo>
                  <a:pt x="1069403" y="0"/>
                </a:lnTo>
                <a:lnTo>
                  <a:pt x="1117039" y="1041"/>
                </a:lnTo>
                <a:lnTo>
                  <a:pt x="1164142" y="4138"/>
                </a:lnTo>
                <a:lnTo>
                  <a:pt x="1210668" y="9247"/>
                </a:lnTo>
                <a:lnTo>
                  <a:pt x="1256573" y="16323"/>
                </a:lnTo>
                <a:lnTo>
                  <a:pt x="1301814" y="25324"/>
                </a:lnTo>
                <a:lnTo>
                  <a:pt x="1346347" y="36206"/>
                </a:lnTo>
                <a:lnTo>
                  <a:pt x="1390130" y="48926"/>
                </a:lnTo>
                <a:lnTo>
                  <a:pt x="1433118" y="63440"/>
                </a:lnTo>
                <a:lnTo>
                  <a:pt x="1475268" y="79704"/>
                </a:lnTo>
                <a:lnTo>
                  <a:pt x="1516537" y="97676"/>
                </a:lnTo>
                <a:lnTo>
                  <a:pt x="1556881" y="117311"/>
                </a:lnTo>
                <a:lnTo>
                  <a:pt x="1596257" y="138567"/>
                </a:lnTo>
                <a:lnTo>
                  <a:pt x="1634621" y="161400"/>
                </a:lnTo>
                <a:lnTo>
                  <a:pt x="1671930" y="185765"/>
                </a:lnTo>
                <a:lnTo>
                  <a:pt x="1708140" y="211621"/>
                </a:lnTo>
                <a:lnTo>
                  <a:pt x="1743208" y="238923"/>
                </a:lnTo>
                <a:lnTo>
                  <a:pt x="1777090" y="267628"/>
                </a:lnTo>
                <a:lnTo>
                  <a:pt x="1809744" y="297693"/>
                </a:lnTo>
                <a:lnTo>
                  <a:pt x="1841125" y="329073"/>
                </a:lnTo>
                <a:lnTo>
                  <a:pt x="1871189" y="361726"/>
                </a:lnTo>
                <a:lnTo>
                  <a:pt x="1899894" y="395608"/>
                </a:lnTo>
                <a:lnTo>
                  <a:pt x="1927197" y="430676"/>
                </a:lnTo>
                <a:lnTo>
                  <a:pt x="1953053" y="466886"/>
                </a:lnTo>
                <a:lnTo>
                  <a:pt x="1977419" y="504194"/>
                </a:lnTo>
                <a:lnTo>
                  <a:pt x="2000251" y="542558"/>
                </a:lnTo>
                <a:lnTo>
                  <a:pt x="2021507" y="581933"/>
                </a:lnTo>
                <a:lnTo>
                  <a:pt x="2041143" y="622277"/>
                </a:lnTo>
                <a:lnTo>
                  <a:pt x="2059114" y="663545"/>
                </a:lnTo>
                <a:lnTo>
                  <a:pt x="2075379" y="705695"/>
                </a:lnTo>
                <a:lnTo>
                  <a:pt x="2089893" y="748682"/>
                </a:lnTo>
                <a:lnTo>
                  <a:pt x="2102612" y="792464"/>
                </a:lnTo>
                <a:lnTo>
                  <a:pt x="2113494" y="836997"/>
                </a:lnTo>
                <a:lnTo>
                  <a:pt x="2122495" y="882237"/>
                </a:lnTo>
                <a:lnTo>
                  <a:pt x="2129572" y="928141"/>
                </a:lnTo>
                <a:lnTo>
                  <a:pt x="2134680" y="974666"/>
                </a:lnTo>
                <a:lnTo>
                  <a:pt x="2137777" y="1021768"/>
                </a:lnTo>
                <a:lnTo>
                  <a:pt x="2138819" y="1069403"/>
                </a:lnTo>
                <a:close/>
              </a:path>
            </a:pathLst>
          </a:custGeom>
          <a:ln w="381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980555" y="4170486"/>
            <a:ext cx="2233384" cy="726537"/>
          </a:xfrm>
          <a:prstGeom prst="rect">
            <a:avLst/>
          </a:prstGeom>
        </p:spPr>
        <p:txBody>
          <a:bodyPr vert="horz" wrap="square" lIns="0" tIns="106799" rIns="0" bIns="0" rtlCol="0">
            <a:spAutoFit/>
          </a:bodyPr>
          <a:lstStyle/>
          <a:p>
            <a:pPr algn="ctr" defTabSz="967252">
              <a:spcBef>
                <a:spcPts val="841"/>
              </a:spcBef>
            </a:pPr>
            <a:r>
              <a:rPr sz="1745" b="1" spc="21" dirty="0">
                <a:solidFill>
                  <a:srgbClr val="30E7FF"/>
                </a:solidFill>
                <a:latin typeface="微软雅黑"/>
                <a:cs typeface="微软雅黑"/>
              </a:rPr>
              <a:t>AR/VR</a:t>
            </a:r>
            <a:r>
              <a:rPr sz="1745" b="1" spc="-32" dirty="0">
                <a:solidFill>
                  <a:srgbClr val="30E7FF"/>
                </a:solidFill>
                <a:latin typeface="微软雅黑"/>
                <a:cs typeface="微软雅黑"/>
              </a:rPr>
              <a:t> </a:t>
            </a:r>
            <a:r>
              <a:rPr sz="1745" b="1" spc="16" dirty="0">
                <a:solidFill>
                  <a:srgbClr val="30E7FF"/>
                </a:solidFill>
                <a:latin typeface="微软雅黑"/>
                <a:cs typeface="微软雅黑"/>
              </a:rPr>
              <a:t>applications</a:t>
            </a:r>
            <a:endParaRPr sz="1745">
              <a:solidFill>
                <a:prstClr val="black"/>
              </a:solidFill>
              <a:latin typeface="微软雅黑"/>
              <a:cs typeface="微软雅黑"/>
            </a:endParaRPr>
          </a:p>
          <a:p>
            <a:pPr algn="ctr" defTabSz="967252">
              <a:spcBef>
                <a:spcPts val="656"/>
              </a:spcBef>
            </a:pPr>
            <a:r>
              <a:rPr sz="1692" spc="-11" dirty="0">
                <a:solidFill>
                  <a:srgbClr val="FFFFFF"/>
                </a:solidFill>
                <a:latin typeface="微软雅黑"/>
                <a:cs typeface="微软雅黑"/>
              </a:rPr>
              <a:t>实时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692109" y="5375638"/>
            <a:ext cx="809500" cy="289207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algn="ctr" defTabSz="967252">
              <a:spcBef>
                <a:spcPts val="95"/>
              </a:spcBef>
            </a:pPr>
            <a:r>
              <a:rPr b="1" spc="-11" dirty="0">
                <a:solidFill>
                  <a:srgbClr val="30E7FF"/>
                </a:solidFill>
                <a:latin typeface="微软雅黑"/>
                <a:cs typeface="微软雅黑"/>
              </a:rPr>
              <a:t>低时延</a:t>
            </a:r>
            <a:endParaRPr b="1">
              <a:solidFill>
                <a:srgbClr val="30E7FF"/>
              </a:solidFill>
              <a:latin typeface="微软雅黑"/>
              <a:cs typeface="微软雅黑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647740" y="4404600"/>
            <a:ext cx="2897690" cy="1493177"/>
          </a:xfrm>
          <a:custGeom>
            <a:avLst/>
            <a:gdLst/>
            <a:ahLst/>
            <a:cxnLst/>
            <a:rect l="l" t="t" r="r" b="b"/>
            <a:pathLst>
              <a:path w="2739390" h="1411604">
                <a:moveTo>
                  <a:pt x="2512898" y="0"/>
                </a:moveTo>
                <a:lnTo>
                  <a:pt x="2642260" y="0"/>
                </a:lnTo>
                <a:lnTo>
                  <a:pt x="2680066" y="7632"/>
                </a:lnTo>
                <a:lnTo>
                  <a:pt x="2710935" y="28448"/>
                </a:lnTo>
                <a:lnTo>
                  <a:pt x="2731746" y="59321"/>
                </a:lnTo>
                <a:lnTo>
                  <a:pt x="2739377" y="97129"/>
                </a:lnTo>
                <a:lnTo>
                  <a:pt x="2739377" y="1314183"/>
                </a:lnTo>
                <a:lnTo>
                  <a:pt x="2731746" y="1351996"/>
                </a:lnTo>
                <a:lnTo>
                  <a:pt x="2710935" y="1382869"/>
                </a:lnTo>
                <a:lnTo>
                  <a:pt x="2680066" y="1403681"/>
                </a:lnTo>
                <a:lnTo>
                  <a:pt x="2642260" y="1411312"/>
                </a:lnTo>
                <a:lnTo>
                  <a:pt x="97129" y="1411312"/>
                </a:lnTo>
                <a:lnTo>
                  <a:pt x="59321" y="1403681"/>
                </a:lnTo>
                <a:lnTo>
                  <a:pt x="28447" y="1382869"/>
                </a:lnTo>
                <a:lnTo>
                  <a:pt x="7632" y="1351996"/>
                </a:lnTo>
                <a:lnTo>
                  <a:pt x="0" y="1314183"/>
                </a:lnTo>
                <a:lnTo>
                  <a:pt x="0" y="97129"/>
                </a:lnTo>
                <a:lnTo>
                  <a:pt x="7632" y="59321"/>
                </a:lnTo>
                <a:lnTo>
                  <a:pt x="28447" y="28447"/>
                </a:lnTo>
                <a:lnTo>
                  <a:pt x="59321" y="7632"/>
                </a:lnTo>
                <a:lnTo>
                  <a:pt x="97129" y="0"/>
                </a:lnTo>
                <a:lnTo>
                  <a:pt x="225450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 rot="16200000" flipV="1">
            <a:off x="5937118" y="4997852"/>
            <a:ext cx="331817" cy="306964"/>
          </a:xfrm>
          <a:prstGeom prst="chevron">
            <a:avLst/>
          </a:pr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222665" y="1951420"/>
            <a:ext cx="2035462" cy="2038028"/>
          </a:xfrm>
          <a:prstGeom prst="rect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591031" y="4170486"/>
            <a:ext cx="1302415" cy="726537"/>
          </a:xfrm>
          <a:prstGeom prst="rect">
            <a:avLst/>
          </a:prstGeom>
        </p:spPr>
        <p:txBody>
          <a:bodyPr vert="horz" wrap="square" lIns="0" tIns="106799" rIns="0" bIns="0" rtlCol="0">
            <a:spAutoFit/>
          </a:bodyPr>
          <a:lstStyle/>
          <a:p>
            <a:pPr algn="ctr" defTabSz="967252">
              <a:spcBef>
                <a:spcPts val="841"/>
              </a:spcBef>
            </a:pPr>
            <a:r>
              <a:rPr sz="1745" b="1" spc="16" dirty="0">
                <a:solidFill>
                  <a:srgbClr val="30E7FF"/>
                </a:solidFill>
                <a:latin typeface="微软雅黑"/>
                <a:cs typeface="微软雅黑"/>
              </a:rPr>
              <a:t>IoT</a:t>
            </a:r>
            <a:r>
              <a:rPr sz="1745" b="1" spc="-53" dirty="0">
                <a:solidFill>
                  <a:srgbClr val="30E7FF"/>
                </a:solidFill>
                <a:latin typeface="微软雅黑"/>
                <a:cs typeface="微软雅黑"/>
              </a:rPr>
              <a:t> </a:t>
            </a:r>
            <a:r>
              <a:rPr sz="1745" b="1" spc="16" dirty="0">
                <a:solidFill>
                  <a:srgbClr val="30E7FF"/>
                </a:solidFill>
                <a:latin typeface="微软雅黑"/>
                <a:cs typeface="微软雅黑"/>
              </a:rPr>
              <a:t>devices</a:t>
            </a:r>
            <a:endParaRPr sz="1745">
              <a:solidFill>
                <a:prstClr val="black"/>
              </a:solidFill>
              <a:latin typeface="微软雅黑"/>
              <a:cs typeface="微软雅黑"/>
            </a:endParaRPr>
          </a:p>
          <a:p>
            <a:pPr algn="ctr" defTabSz="967252">
              <a:spcBef>
                <a:spcPts val="656"/>
              </a:spcBef>
            </a:pPr>
            <a:r>
              <a:rPr sz="1692" spc="-11" dirty="0">
                <a:solidFill>
                  <a:srgbClr val="FFFFFF"/>
                </a:solidFill>
                <a:latin typeface="微软雅黑"/>
                <a:cs typeface="微软雅黑"/>
              </a:rPr>
              <a:t>泛连接</a:t>
            </a:r>
            <a:endParaRPr sz="16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8707840" y="5375638"/>
            <a:ext cx="1067954" cy="289207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algn="ctr" defTabSz="967252">
              <a:spcBef>
                <a:spcPts val="95"/>
              </a:spcBef>
            </a:pPr>
            <a:r>
              <a:rPr b="1" spc="-11" dirty="0">
                <a:solidFill>
                  <a:srgbClr val="30E7FF"/>
                </a:solidFill>
                <a:latin typeface="微软雅黑"/>
                <a:cs typeface="微软雅黑"/>
              </a:rPr>
              <a:t>省电节能</a:t>
            </a:r>
            <a:endParaRPr b="1">
              <a:solidFill>
                <a:srgbClr val="30E7FF"/>
              </a:solidFill>
              <a:latin typeface="微软雅黑"/>
              <a:cs typeface="微软雅黑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792847" y="4404600"/>
            <a:ext cx="2897690" cy="1493177"/>
          </a:xfrm>
          <a:custGeom>
            <a:avLst/>
            <a:gdLst/>
            <a:ahLst/>
            <a:cxnLst/>
            <a:rect l="l" t="t" r="r" b="b"/>
            <a:pathLst>
              <a:path w="2739390" h="1411604">
                <a:moveTo>
                  <a:pt x="2098141" y="0"/>
                </a:moveTo>
                <a:lnTo>
                  <a:pt x="2642247" y="0"/>
                </a:lnTo>
                <a:lnTo>
                  <a:pt x="2680055" y="7632"/>
                </a:lnTo>
                <a:lnTo>
                  <a:pt x="2710929" y="28448"/>
                </a:lnTo>
                <a:lnTo>
                  <a:pt x="2731744" y="59321"/>
                </a:lnTo>
                <a:lnTo>
                  <a:pt x="2739377" y="97129"/>
                </a:lnTo>
                <a:lnTo>
                  <a:pt x="2739377" y="1314183"/>
                </a:lnTo>
                <a:lnTo>
                  <a:pt x="2731744" y="1351996"/>
                </a:lnTo>
                <a:lnTo>
                  <a:pt x="2710929" y="1382869"/>
                </a:lnTo>
                <a:lnTo>
                  <a:pt x="2680055" y="1403681"/>
                </a:lnTo>
                <a:lnTo>
                  <a:pt x="2642247" y="1411312"/>
                </a:lnTo>
                <a:lnTo>
                  <a:pt x="97116" y="1411312"/>
                </a:lnTo>
                <a:lnTo>
                  <a:pt x="59310" y="1403681"/>
                </a:lnTo>
                <a:lnTo>
                  <a:pt x="28441" y="1382869"/>
                </a:lnTo>
                <a:lnTo>
                  <a:pt x="7630" y="1351996"/>
                </a:lnTo>
                <a:lnTo>
                  <a:pt x="0" y="1314183"/>
                </a:lnTo>
                <a:lnTo>
                  <a:pt x="0" y="97129"/>
                </a:lnTo>
                <a:lnTo>
                  <a:pt x="7630" y="59321"/>
                </a:lnTo>
                <a:lnTo>
                  <a:pt x="28441" y="28447"/>
                </a:lnTo>
                <a:lnTo>
                  <a:pt x="59310" y="7632"/>
                </a:lnTo>
                <a:lnTo>
                  <a:pt x="97116" y="0"/>
                </a:lnTo>
                <a:lnTo>
                  <a:pt x="635279" y="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 rot="16200000" flipV="1">
            <a:off x="9082216" y="4997852"/>
            <a:ext cx="331817" cy="306964"/>
          </a:xfrm>
          <a:prstGeom prst="chevron">
            <a:avLst/>
          </a:prstGeom>
          <a:solidFill>
            <a:srgbClr val="30E7FF"/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spc="-5" dirty="0"/>
              <a:t>Wi-Fi</a:t>
            </a:r>
            <a:r>
              <a:rPr spc="-63" dirty="0"/>
              <a:t> </a:t>
            </a:r>
            <a:r>
              <a:rPr dirty="0"/>
              <a:t>6终端不断推陈出新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8200" y="1459809"/>
            <a:ext cx="8109367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defTabSz="967252">
              <a:spcBef>
                <a:spcPts val="106"/>
              </a:spcBef>
            </a:pP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部分新款手机、电脑、网卡已经支持Wi-Fi</a:t>
            </a:r>
            <a:r>
              <a:rPr sz="1798" spc="-79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798" spc="-5" dirty="0">
                <a:solidFill>
                  <a:srgbClr val="FFFFFF"/>
                </a:solidFill>
                <a:latin typeface="微软雅黑"/>
                <a:cs typeface="微软雅黑"/>
              </a:rPr>
              <a:t>6技术，且手机等终端更新速度更快。</a:t>
            </a:r>
            <a:endParaRPr sz="1798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214487" y="2659466"/>
            <a:ext cx="5975394" cy="2845969"/>
          </a:xfrm>
          <a:custGeom>
            <a:avLst/>
            <a:gdLst/>
            <a:ahLst/>
            <a:cxnLst/>
            <a:rect l="l" t="t" r="r" b="b"/>
            <a:pathLst>
              <a:path w="5648959" h="2690495">
                <a:moveTo>
                  <a:pt x="0" y="2689885"/>
                </a:moveTo>
                <a:lnTo>
                  <a:pt x="0" y="0"/>
                </a:lnTo>
                <a:lnTo>
                  <a:pt x="5648540" y="0"/>
                </a:lnTo>
                <a:lnTo>
                  <a:pt x="5648540" y="2689885"/>
                </a:lnTo>
                <a:lnTo>
                  <a:pt x="0" y="2689885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955494" y="2906751"/>
            <a:ext cx="4719859" cy="2172709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/>
          <a:p>
            <a:pPr marL="13434" marR="5374" defTabSz="967252">
              <a:lnSpc>
                <a:spcPct val="150000"/>
              </a:lnSpc>
              <a:spcBef>
                <a:spcPts val="600"/>
              </a:spcBef>
            </a:pP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目前已经支持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Wi-Fi 6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的终端，如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iPhone 11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iPhone 11 Pro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iPhone 11 Pro Max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HUAWEI P40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 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HUAWEI P40 Pro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 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HUAWEI P40 Pro+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、三星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Galaxy Note10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Galaxy S10e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 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Galaxy S10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Galaxy S10+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Intel wireless-AX200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Intel wireless-AX201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、</a:t>
            </a:r>
            <a:r>
              <a:rPr lang="en-US" altLang="zh-CN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TP-LINK TL-XDN8180</a:t>
            </a:r>
            <a:r>
              <a:rPr lang="zh-CN" altLang="en-US" sz="1600" spc="16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rPr>
              <a:t>网卡*等</a:t>
            </a:r>
          </a:p>
        </p:txBody>
      </p:sp>
      <p:sp>
        <p:nvSpPr>
          <p:cNvPr id="10" name="object 10"/>
          <p:cNvSpPr/>
          <p:nvPr/>
        </p:nvSpPr>
        <p:spPr>
          <a:xfrm>
            <a:off x="518071" y="2218382"/>
            <a:ext cx="6564334" cy="3739993"/>
          </a:xfrm>
          <a:prstGeom prst="rect">
            <a:avLst/>
          </a:prstGeom>
          <a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731" y="1"/>
            <a:ext cx="12185705" cy="68544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3" name="object 3"/>
          <p:cNvSpPr/>
          <p:nvPr/>
        </p:nvSpPr>
        <p:spPr>
          <a:xfrm>
            <a:off x="1540088" y="4433180"/>
            <a:ext cx="2426832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7" name="object 3">
            <a:extLst>
              <a:ext uri="{FF2B5EF4-FFF2-40B4-BE49-F238E27FC236}">
                <a16:creationId xmlns="" xmlns:a16="http://schemas.microsoft.com/office/drawing/2014/main" id="{A5602992-118A-4A01-893D-DD35E36F5D3C}"/>
              </a:ext>
            </a:extLst>
          </p:cNvPr>
          <p:cNvSpPr/>
          <p:nvPr/>
        </p:nvSpPr>
        <p:spPr>
          <a:xfrm>
            <a:off x="1540088" y="3415407"/>
            <a:ext cx="648000" cy="0"/>
          </a:xfrm>
          <a:custGeom>
            <a:avLst/>
            <a:gdLst/>
            <a:ahLst/>
            <a:cxnLst/>
            <a:rect l="l" t="t" r="r" b="b"/>
            <a:pathLst>
              <a:path w="2294254">
                <a:moveTo>
                  <a:pt x="0" y="0"/>
                </a:moveTo>
                <a:lnTo>
                  <a:pt x="2293658" y="0"/>
                </a:lnTo>
              </a:path>
            </a:pathLst>
          </a:custGeom>
          <a:ln w="11353">
            <a:solidFill>
              <a:srgbClr val="31E7FF"/>
            </a:solidFill>
          </a:ln>
        </p:spPr>
        <p:txBody>
          <a:bodyPr wrap="square" lIns="0" tIns="0" rIns="0" bIns="0" rtlCol="0"/>
          <a:lstStyle/>
          <a:p>
            <a:endParaRPr sz="1904"/>
          </a:p>
        </p:txBody>
      </p:sp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7B04402B-5314-48A1-9F48-86D374F54858}"/>
              </a:ext>
            </a:extLst>
          </p:cNvPr>
          <p:cNvSpPr/>
          <p:nvPr/>
        </p:nvSpPr>
        <p:spPr>
          <a:xfrm>
            <a:off x="1540088" y="3583154"/>
            <a:ext cx="2510406" cy="678327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zh-CN" altLang="en-US" sz="3808" spc="5" dirty="0">
                <a:solidFill>
                  <a:srgbClr val="FFFFFF"/>
                </a:solidFill>
                <a:latin typeface="微软雅黑"/>
                <a:ea typeface="微软雅黑" panose="020B0503020204020204" pitchFamily="34" charset="-122"/>
              </a:rPr>
              <a:t>功能和卖点</a:t>
            </a:r>
            <a:endParaRPr lang="zh-CN" altLang="en-US" dirty="0"/>
          </a:p>
        </p:txBody>
      </p:sp>
      <p:sp>
        <p:nvSpPr>
          <p:cNvPr id="21" name="矩形 20">
            <a:extLst>
              <a:ext uri="{FF2B5EF4-FFF2-40B4-BE49-F238E27FC236}">
                <a16:creationId xmlns="" xmlns:a16="http://schemas.microsoft.com/office/drawing/2014/main" id="{2D7BE881-C2A5-4A97-9D34-0E016248C904}"/>
              </a:ext>
            </a:extLst>
          </p:cNvPr>
          <p:cNvSpPr/>
          <p:nvPr/>
        </p:nvSpPr>
        <p:spPr>
          <a:xfrm>
            <a:off x="1448522" y="1883008"/>
            <a:ext cx="3561296" cy="1446550"/>
          </a:xfrm>
          <a:prstGeom prst="rect">
            <a:avLst/>
          </a:prstGeom>
        </p:spPr>
        <p:txBody>
          <a:bodyPr wrap="none" lIns="0" anchor="ctr" anchorCtr="0">
            <a:noAutofit/>
          </a:bodyPr>
          <a:lstStyle/>
          <a:p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P</a:t>
            </a:r>
            <a:r>
              <a:rPr lang="en-US" altLang="zh-CN" sz="8800" b="1" spc="21" dirty="0">
                <a:solidFill>
                  <a:srgbClr val="31E7FF"/>
                </a:solidFill>
                <a:uFill>
                  <a:solidFill>
                    <a:srgbClr val="000000"/>
                  </a:solidFill>
                </a:uFill>
                <a:latin typeface="微软雅黑"/>
                <a:ea typeface="微软雅黑" panose="020B0503020204020204" pitchFamily="34" charset="-122"/>
              </a:rPr>
              <a:t>a</a:t>
            </a:r>
            <a:r>
              <a:rPr lang="en-US" altLang="zh-CN" sz="8800" b="1" spc="21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rt</a:t>
            </a:r>
            <a:r>
              <a:rPr lang="en-US" altLang="zh-CN" sz="8800" b="1" spc="-95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 </a:t>
            </a:r>
            <a:r>
              <a:rPr lang="en-US" altLang="zh-CN" sz="8800" b="1" spc="16" dirty="0">
                <a:solidFill>
                  <a:srgbClr val="31E7FF"/>
                </a:solidFill>
                <a:latin typeface="微软雅黑"/>
                <a:ea typeface="微软雅黑" panose="020B0503020204020204" pitchFamily="34" charset="-122"/>
              </a:rPr>
              <a:t>2</a:t>
            </a:r>
            <a:endParaRPr lang="zh-CN" altLang="en-US" sz="1400" dirty="0"/>
          </a:p>
        </p:txBody>
      </p:sp>
      <p:grpSp>
        <p:nvGrpSpPr>
          <p:cNvPr id="22" name="组合 21">
            <a:extLst>
              <a:ext uri="{FF2B5EF4-FFF2-40B4-BE49-F238E27FC236}">
                <a16:creationId xmlns="" xmlns:a16="http://schemas.microsoft.com/office/drawing/2014/main" id="{328B3C0F-62AA-4346-B0CE-5259EB61C5AC}"/>
              </a:ext>
            </a:extLst>
          </p:cNvPr>
          <p:cNvGrpSpPr/>
          <p:nvPr/>
        </p:nvGrpSpPr>
        <p:grpSpPr>
          <a:xfrm>
            <a:off x="9727891" y="368327"/>
            <a:ext cx="2014138" cy="335351"/>
            <a:chOff x="8047872" y="2354014"/>
            <a:chExt cx="7866063" cy="1309687"/>
          </a:xfrm>
        </p:grpSpPr>
        <p:sp>
          <p:nvSpPr>
            <p:cNvPr id="23" name="Line 5">
              <a:extLst>
                <a:ext uri="{FF2B5EF4-FFF2-40B4-BE49-F238E27FC236}">
                  <a16:creationId xmlns="" xmlns:a16="http://schemas.microsoft.com/office/drawing/2014/main" id="{591385BE-605D-4143-BE24-54DC400633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575422" y="2354014"/>
              <a:ext cx="0" cy="1304925"/>
            </a:xfrm>
            <a:prstGeom prst="line">
              <a:avLst/>
            </a:prstGeom>
            <a:noFill/>
            <a:ln w="6350" cap="flat">
              <a:solidFill>
                <a:schemeClr val="bg1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6">
              <a:extLst>
                <a:ext uri="{FF2B5EF4-FFF2-40B4-BE49-F238E27FC236}">
                  <a16:creationId xmlns="" xmlns:a16="http://schemas.microsoft.com/office/drawing/2014/main" id="{2334C5D8-0143-4251-AC51-5265A0C72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862760" y="2354014"/>
              <a:ext cx="3051175" cy="773112"/>
            </a:xfrm>
            <a:custGeom>
              <a:avLst/>
              <a:gdLst>
                <a:gd name="T0" fmla="*/ 146 w 624"/>
                <a:gd name="T1" fmla="*/ 0 h 157"/>
                <a:gd name="T2" fmla="*/ 146 w 624"/>
                <a:gd name="T3" fmla="*/ 65 h 157"/>
                <a:gd name="T4" fmla="*/ 53 w 624"/>
                <a:gd name="T5" fmla="*/ 65 h 157"/>
                <a:gd name="T6" fmla="*/ 53 w 624"/>
                <a:gd name="T7" fmla="*/ 0 h 157"/>
                <a:gd name="T8" fmla="*/ 0 w 624"/>
                <a:gd name="T9" fmla="*/ 0 h 157"/>
                <a:gd name="T10" fmla="*/ 0 w 624"/>
                <a:gd name="T11" fmla="*/ 157 h 157"/>
                <a:gd name="T12" fmla="*/ 53 w 624"/>
                <a:gd name="T13" fmla="*/ 157 h 157"/>
                <a:gd name="T14" fmla="*/ 53 w 624"/>
                <a:gd name="T15" fmla="*/ 84 h 157"/>
                <a:gd name="T16" fmla="*/ 146 w 624"/>
                <a:gd name="T17" fmla="*/ 84 h 157"/>
                <a:gd name="T18" fmla="*/ 146 w 624"/>
                <a:gd name="T19" fmla="*/ 157 h 157"/>
                <a:gd name="T20" fmla="*/ 199 w 624"/>
                <a:gd name="T21" fmla="*/ 157 h 157"/>
                <a:gd name="T22" fmla="*/ 199 w 624"/>
                <a:gd name="T23" fmla="*/ 0 h 157"/>
                <a:gd name="T24" fmla="*/ 146 w 624"/>
                <a:gd name="T25" fmla="*/ 0 h 157"/>
                <a:gd name="T26" fmla="*/ 221 w 624"/>
                <a:gd name="T27" fmla="*/ 2 h 157"/>
                <a:gd name="T28" fmla="*/ 221 w 624"/>
                <a:gd name="T29" fmla="*/ 24 h 157"/>
                <a:gd name="T30" fmla="*/ 291 w 624"/>
                <a:gd name="T31" fmla="*/ 18 h 157"/>
                <a:gd name="T32" fmla="*/ 333 w 624"/>
                <a:gd name="T33" fmla="*/ 24 h 157"/>
                <a:gd name="T34" fmla="*/ 343 w 624"/>
                <a:gd name="T35" fmla="*/ 39 h 157"/>
                <a:gd name="T36" fmla="*/ 336 w 624"/>
                <a:gd name="T37" fmla="*/ 54 h 157"/>
                <a:gd name="T38" fmla="*/ 315 w 624"/>
                <a:gd name="T39" fmla="*/ 63 h 157"/>
                <a:gd name="T40" fmla="*/ 272 w 624"/>
                <a:gd name="T41" fmla="*/ 65 h 157"/>
                <a:gd name="T42" fmla="*/ 239 w 624"/>
                <a:gd name="T43" fmla="*/ 65 h 157"/>
                <a:gd name="T44" fmla="*/ 239 w 624"/>
                <a:gd name="T45" fmla="*/ 83 h 157"/>
                <a:gd name="T46" fmla="*/ 274 w 624"/>
                <a:gd name="T47" fmla="*/ 83 h 157"/>
                <a:gd name="T48" fmla="*/ 321 w 624"/>
                <a:gd name="T49" fmla="*/ 86 h 157"/>
                <a:gd name="T50" fmla="*/ 344 w 624"/>
                <a:gd name="T51" fmla="*/ 96 h 157"/>
                <a:gd name="T52" fmla="*/ 350 w 624"/>
                <a:gd name="T53" fmla="*/ 113 h 157"/>
                <a:gd name="T54" fmla="*/ 335 w 624"/>
                <a:gd name="T55" fmla="*/ 132 h 157"/>
                <a:gd name="T56" fmla="*/ 290 w 624"/>
                <a:gd name="T57" fmla="*/ 138 h 157"/>
                <a:gd name="T58" fmla="*/ 218 w 624"/>
                <a:gd name="T59" fmla="*/ 133 h 157"/>
                <a:gd name="T60" fmla="*/ 218 w 624"/>
                <a:gd name="T61" fmla="*/ 154 h 157"/>
                <a:gd name="T62" fmla="*/ 292 w 624"/>
                <a:gd name="T63" fmla="*/ 157 h 157"/>
                <a:gd name="T64" fmla="*/ 387 w 624"/>
                <a:gd name="T65" fmla="*/ 145 h 157"/>
                <a:gd name="T66" fmla="*/ 408 w 624"/>
                <a:gd name="T67" fmla="*/ 113 h 157"/>
                <a:gd name="T68" fmla="*/ 403 w 624"/>
                <a:gd name="T69" fmla="*/ 94 h 157"/>
                <a:gd name="T70" fmla="*/ 385 w 624"/>
                <a:gd name="T71" fmla="*/ 81 h 157"/>
                <a:gd name="T72" fmla="*/ 353 w 624"/>
                <a:gd name="T73" fmla="*/ 73 h 157"/>
                <a:gd name="T74" fmla="*/ 387 w 624"/>
                <a:gd name="T75" fmla="*/ 60 h 157"/>
                <a:gd name="T76" fmla="*/ 401 w 624"/>
                <a:gd name="T77" fmla="*/ 36 h 157"/>
                <a:gd name="T78" fmla="*/ 381 w 624"/>
                <a:gd name="T79" fmla="*/ 9 h 157"/>
                <a:gd name="T80" fmla="*/ 297 w 624"/>
                <a:gd name="T81" fmla="*/ 0 h 157"/>
                <a:gd name="T82" fmla="*/ 221 w 624"/>
                <a:gd name="T83" fmla="*/ 2 h 157"/>
                <a:gd name="T84" fmla="*/ 449 w 624"/>
                <a:gd name="T85" fmla="*/ 20 h 157"/>
                <a:gd name="T86" fmla="*/ 421 w 624"/>
                <a:gd name="T87" fmla="*/ 79 h 157"/>
                <a:gd name="T88" fmla="*/ 450 w 624"/>
                <a:gd name="T89" fmla="*/ 137 h 157"/>
                <a:gd name="T90" fmla="*/ 561 w 624"/>
                <a:gd name="T91" fmla="*/ 157 h 157"/>
                <a:gd name="T92" fmla="*/ 624 w 624"/>
                <a:gd name="T93" fmla="*/ 154 h 157"/>
                <a:gd name="T94" fmla="*/ 624 w 624"/>
                <a:gd name="T95" fmla="*/ 131 h 157"/>
                <a:gd name="T96" fmla="*/ 571 w 624"/>
                <a:gd name="T97" fmla="*/ 135 h 157"/>
                <a:gd name="T98" fmla="*/ 506 w 624"/>
                <a:gd name="T99" fmla="*/ 122 h 157"/>
                <a:gd name="T100" fmla="*/ 484 w 624"/>
                <a:gd name="T101" fmla="*/ 78 h 157"/>
                <a:gd name="T102" fmla="*/ 500 w 624"/>
                <a:gd name="T103" fmla="*/ 37 h 157"/>
                <a:gd name="T104" fmla="*/ 568 w 624"/>
                <a:gd name="T105" fmla="*/ 20 h 157"/>
                <a:gd name="T106" fmla="*/ 624 w 624"/>
                <a:gd name="T107" fmla="*/ 26 h 157"/>
                <a:gd name="T108" fmla="*/ 624 w 624"/>
                <a:gd name="T109" fmla="*/ 2 h 157"/>
                <a:gd name="T110" fmla="*/ 559 w 624"/>
                <a:gd name="T111" fmla="*/ 0 h 157"/>
                <a:gd name="T112" fmla="*/ 449 w 624"/>
                <a:gd name="T113" fmla="*/ 2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24" h="157">
                  <a:moveTo>
                    <a:pt x="146" y="0"/>
                  </a:moveTo>
                  <a:cubicBezTo>
                    <a:pt x="146" y="65"/>
                    <a:pt x="146" y="65"/>
                    <a:pt x="146" y="65"/>
                  </a:cubicBezTo>
                  <a:cubicBezTo>
                    <a:pt x="53" y="65"/>
                    <a:pt x="53" y="65"/>
                    <a:pt x="53" y="65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53" y="157"/>
                    <a:pt x="53" y="157"/>
                    <a:pt x="53" y="157"/>
                  </a:cubicBezTo>
                  <a:cubicBezTo>
                    <a:pt x="53" y="84"/>
                    <a:pt x="53" y="84"/>
                    <a:pt x="53" y="84"/>
                  </a:cubicBezTo>
                  <a:cubicBezTo>
                    <a:pt x="146" y="84"/>
                    <a:pt x="146" y="84"/>
                    <a:pt x="146" y="84"/>
                  </a:cubicBezTo>
                  <a:cubicBezTo>
                    <a:pt x="146" y="157"/>
                    <a:pt x="146" y="157"/>
                    <a:pt x="146" y="157"/>
                  </a:cubicBezTo>
                  <a:cubicBezTo>
                    <a:pt x="199" y="157"/>
                    <a:pt x="199" y="157"/>
                    <a:pt x="199" y="157"/>
                  </a:cubicBezTo>
                  <a:cubicBezTo>
                    <a:pt x="199" y="0"/>
                    <a:pt x="199" y="0"/>
                    <a:pt x="199" y="0"/>
                  </a:cubicBezTo>
                  <a:lnTo>
                    <a:pt x="146" y="0"/>
                  </a:lnTo>
                  <a:close/>
                  <a:moveTo>
                    <a:pt x="221" y="2"/>
                  </a:moveTo>
                  <a:cubicBezTo>
                    <a:pt x="221" y="24"/>
                    <a:pt x="221" y="24"/>
                    <a:pt x="221" y="24"/>
                  </a:cubicBezTo>
                  <a:cubicBezTo>
                    <a:pt x="243" y="20"/>
                    <a:pt x="271" y="18"/>
                    <a:pt x="291" y="18"/>
                  </a:cubicBezTo>
                  <a:cubicBezTo>
                    <a:pt x="306" y="18"/>
                    <a:pt x="326" y="20"/>
                    <a:pt x="333" y="24"/>
                  </a:cubicBezTo>
                  <a:cubicBezTo>
                    <a:pt x="341" y="28"/>
                    <a:pt x="343" y="33"/>
                    <a:pt x="343" y="39"/>
                  </a:cubicBezTo>
                  <a:cubicBezTo>
                    <a:pt x="343" y="44"/>
                    <a:pt x="341" y="50"/>
                    <a:pt x="336" y="54"/>
                  </a:cubicBezTo>
                  <a:cubicBezTo>
                    <a:pt x="331" y="59"/>
                    <a:pt x="324" y="62"/>
                    <a:pt x="315" y="63"/>
                  </a:cubicBezTo>
                  <a:cubicBezTo>
                    <a:pt x="306" y="64"/>
                    <a:pt x="292" y="65"/>
                    <a:pt x="272" y="65"/>
                  </a:cubicBezTo>
                  <a:cubicBezTo>
                    <a:pt x="239" y="65"/>
                    <a:pt x="239" y="65"/>
                    <a:pt x="239" y="65"/>
                  </a:cubicBezTo>
                  <a:cubicBezTo>
                    <a:pt x="239" y="83"/>
                    <a:pt x="239" y="83"/>
                    <a:pt x="239" y="83"/>
                  </a:cubicBezTo>
                  <a:cubicBezTo>
                    <a:pt x="274" y="83"/>
                    <a:pt x="274" y="83"/>
                    <a:pt x="274" y="83"/>
                  </a:cubicBezTo>
                  <a:cubicBezTo>
                    <a:pt x="295" y="83"/>
                    <a:pt x="312" y="84"/>
                    <a:pt x="321" y="86"/>
                  </a:cubicBezTo>
                  <a:cubicBezTo>
                    <a:pt x="332" y="89"/>
                    <a:pt x="339" y="92"/>
                    <a:pt x="344" y="96"/>
                  </a:cubicBezTo>
                  <a:cubicBezTo>
                    <a:pt x="349" y="101"/>
                    <a:pt x="350" y="107"/>
                    <a:pt x="350" y="113"/>
                  </a:cubicBezTo>
                  <a:cubicBezTo>
                    <a:pt x="350" y="121"/>
                    <a:pt x="345" y="128"/>
                    <a:pt x="335" y="132"/>
                  </a:cubicBezTo>
                  <a:cubicBezTo>
                    <a:pt x="326" y="137"/>
                    <a:pt x="306" y="139"/>
                    <a:pt x="290" y="138"/>
                  </a:cubicBezTo>
                  <a:cubicBezTo>
                    <a:pt x="266" y="138"/>
                    <a:pt x="242" y="135"/>
                    <a:pt x="218" y="133"/>
                  </a:cubicBezTo>
                  <a:cubicBezTo>
                    <a:pt x="218" y="154"/>
                    <a:pt x="218" y="154"/>
                    <a:pt x="218" y="154"/>
                  </a:cubicBezTo>
                  <a:cubicBezTo>
                    <a:pt x="243" y="156"/>
                    <a:pt x="283" y="157"/>
                    <a:pt x="292" y="157"/>
                  </a:cubicBezTo>
                  <a:cubicBezTo>
                    <a:pt x="327" y="157"/>
                    <a:pt x="367" y="155"/>
                    <a:pt x="387" y="145"/>
                  </a:cubicBezTo>
                  <a:cubicBezTo>
                    <a:pt x="404" y="137"/>
                    <a:pt x="408" y="119"/>
                    <a:pt x="408" y="113"/>
                  </a:cubicBezTo>
                  <a:cubicBezTo>
                    <a:pt x="408" y="107"/>
                    <a:pt x="407" y="99"/>
                    <a:pt x="403" y="94"/>
                  </a:cubicBezTo>
                  <a:cubicBezTo>
                    <a:pt x="399" y="88"/>
                    <a:pt x="394" y="84"/>
                    <a:pt x="385" y="81"/>
                  </a:cubicBezTo>
                  <a:cubicBezTo>
                    <a:pt x="375" y="77"/>
                    <a:pt x="370" y="76"/>
                    <a:pt x="353" y="73"/>
                  </a:cubicBezTo>
                  <a:cubicBezTo>
                    <a:pt x="372" y="68"/>
                    <a:pt x="377" y="66"/>
                    <a:pt x="387" y="60"/>
                  </a:cubicBezTo>
                  <a:cubicBezTo>
                    <a:pt x="397" y="53"/>
                    <a:pt x="401" y="44"/>
                    <a:pt x="401" y="36"/>
                  </a:cubicBezTo>
                  <a:cubicBezTo>
                    <a:pt x="401" y="25"/>
                    <a:pt x="396" y="15"/>
                    <a:pt x="381" y="9"/>
                  </a:cubicBezTo>
                  <a:cubicBezTo>
                    <a:pt x="366" y="2"/>
                    <a:pt x="325" y="0"/>
                    <a:pt x="297" y="0"/>
                  </a:cubicBezTo>
                  <a:cubicBezTo>
                    <a:pt x="281" y="0"/>
                    <a:pt x="248" y="1"/>
                    <a:pt x="221" y="2"/>
                  </a:cubicBezTo>
                  <a:moveTo>
                    <a:pt x="449" y="20"/>
                  </a:moveTo>
                  <a:cubicBezTo>
                    <a:pt x="428" y="35"/>
                    <a:pt x="421" y="56"/>
                    <a:pt x="421" y="79"/>
                  </a:cubicBezTo>
                  <a:cubicBezTo>
                    <a:pt x="421" y="102"/>
                    <a:pt x="430" y="122"/>
                    <a:pt x="450" y="137"/>
                  </a:cubicBezTo>
                  <a:cubicBezTo>
                    <a:pt x="471" y="152"/>
                    <a:pt x="518" y="157"/>
                    <a:pt x="561" y="157"/>
                  </a:cubicBezTo>
                  <a:cubicBezTo>
                    <a:pt x="582" y="157"/>
                    <a:pt x="604" y="156"/>
                    <a:pt x="624" y="154"/>
                  </a:cubicBezTo>
                  <a:cubicBezTo>
                    <a:pt x="624" y="131"/>
                    <a:pt x="624" y="131"/>
                    <a:pt x="624" y="131"/>
                  </a:cubicBezTo>
                  <a:cubicBezTo>
                    <a:pt x="602" y="134"/>
                    <a:pt x="594" y="134"/>
                    <a:pt x="571" y="135"/>
                  </a:cubicBezTo>
                  <a:cubicBezTo>
                    <a:pt x="545" y="136"/>
                    <a:pt x="523" y="133"/>
                    <a:pt x="506" y="122"/>
                  </a:cubicBezTo>
                  <a:cubicBezTo>
                    <a:pt x="491" y="113"/>
                    <a:pt x="484" y="101"/>
                    <a:pt x="484" y="78"/>
                  </a:cubicBezTo>
                  <a:cubicBezTo>
                    <a:pt x="484" y="62"/>
                    <a:pt x="487" y="47"/>
                    <a:pt x="500" y="37"/>
                  </a:cubicBezTo>
                  <a:cubicBezTo>
                    <a:pt x="518" y="23"/>
                    <a:pt x="541" y="20"/>
                    <a:pt x="568" y="20"/>
                  </a:cubicBezTo>
                  <a:cubicBezTo>
                    <a:pt x="585" y="20"/>
                    <a:pt x="600" y="22"/>
                    <a:pt x="624" y="26"/>
                  </a:cubicBezTo>
                  <a:cubicBezTo>
                    <a:pt x="624" y="2"/>
                    <a:pt x="624" y="2"/>
                    <a:pt x="624" y="2"/>
                  </a:cubicBezTo>
                  <a:cubicBezTo>
                    <a:pt x="602" y="0"/>
                    <a:pt x="589" y="0"/>
                    <a:pt x="559" y="0"/>
                  </a:cubicBezTo>
                  <a:cubicBezTo>
                    <a:pt x="515" y="0"/>
                    <a:pt x="469" y="5"/>
                    <a:pt x="449" y="20"/>
                  </a:cubicBezTo>
                </a:path>
              </a:pathLst>
            </a:custGeom>
            <a:solidFill>
              <a:srgbClr val="E60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="" xmlns:a16="http://schemas.microsoft.com/office/drawing/2014/main" id="{2C8A928C-8C09-4B21-B30F-091264313C53}"/>
                </a:ext>
              </a:extLst>
            </p:cNvPr>
            <p:cNvGrpSpPr/>
            <p:nvPr/>
          </p:nvGrpSpPr>
          <p:grpSpPr>
            <a:xfrm>
              <a:off x="10986335" y="3387476"/>
              <a:ext cx="4927600" cy="276225"/>
              <a:chOff x="10998202" y="12101513"/>
              <a:chExt cx="4927600" cy="276225"/>
            </a:xfrm>
            <a:solidFill>
              <a:schemeClr val="bg1"/>
            </a:solidFill>
          </p:grpSpPr>
          <p:sp>
            <p:nvSpPr>
              <p:cNvPr id="40" name="Freeform 7">
                <a:extLst>
                  <a:ext uri="{FF2B5EF4-FFF2-40B4-BE49-F238E27FC236}">
                    <a16:creationId xmlns="" xmlns:a16="http://schemas.microsoft.com/office/drawing/2014/main" id="{E38F80BC-8E79-4A1E-B990-40A433F6F4D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874627" y="12107863"/>
                <a:ext cx="269875" cy="265112"/>
              </a:xfrm>
              <a:custGeom>
                <a:avLst/>
                <a:gdLst>
                  <a:gd name="T0" fmla="*/ 9 w 55"/>
                  <a:gd name="T1" fmla="*/ 31 h 54"/>
                  <a:gd name="T2" fmla="*/ 11 w 55"/>
                  <a:gd name="T3" fmla="*/ 27 h 54"/>
                  <a:gd name="T4" fmla="*/ 13 w 55"/>
                  <a:gd name="T5" fmla="*/ 31 h 54"/>
                  <a:gd name="T6" fmla="*/ 21 w 55"/>
                  <a:gd name="T7" fmla="*/ 44 h 54"/>
                  <a:gd name="T8" fmla="*/ 27 w 55"/>
                  <a:gd name="T9" fmla="*/ 47 h 54"/>
                  <a:gd name="T10" fmla="*/ 21 w 55"/>
                  <a:gd name="T11" fmla="*/ 48 h 54"/>
                  <a:gd name="T12" fmla="*/ 2 w 55"/>
                  <a:gd name="T13" fmla="*/ 53 h 54"/>
                  <a:gd name="T14" fmla="*/ 0 w 55"/>
                  <a:gd name="T15" fmla="*/ 49 h 54"/>
                  <a:gd name="T16" fmla="*/ 4 w 55"/>
                  <a:gd name="T17" fmla="*/ 41 h 54"/>
                  <a:gd name="T18" fmla="*/ 7 w 55"/>
                  <a:gd name="T19" fmla="*/ 35 h 54"/>
                  <a:gd name="T20" fmla="*/ 1 w 55"/>
                  <a:gd name="T21" fmla="*/ 31 h 54"/>
                  <a:gd name="T22" fmla="*/ 18 w 55"/>
                  <a:gd name="T23" fmla="*/ 0 h 54"/>
                  <a:gd name="T24" fmla="*/ 29 w 55"/>
                  <a:gd name="T25" fmla="*/ 13 h 54"/>
                  <a:gd name="T26" fmla="*/ 18 w 55"/>
                  <a:gd name="T27" fmla="*/ 16 h 54"/>
                  <a:gd name="T28" fmla="*/ 20 w 55"/>
                  <a:gd name="T29" fmla="*/ 19 h 54"/>
                  <a:gd name="T30" fmla="*/ 26 w 55"/>
                  <a:gd name="T31" fmla="*/ 27 h 54"/>
                  <a:gd name="T32" fmla="*/ 18 w 55"/>
                  <a:gd name="T33" fmla="*/ 21 h 54"/>
                  <a:gd name="T34" fmla="*/ 14 w 55"/>
                  <a:gd name="T35" fmla="*/ 27 h 54"/>
                  <a:gd name="T36" fmla="*/ 2 w 55"/>
                  <a:gd name="T37" fmla="*/ 29 h 54"/>
                  <a:gd name="T38" fmla="*/ 13 w 55"/>
                  <a:gd name="T39" fmla="*/ 16 h 54"/>
                  <a:gd name="T40" fmla="*/ 1 w 55"/>
                  <a:gd name="T41" fmla="*/ 13 h 54"/>
                  <a:gd name="T42" fmla="*/ 14 w 55"/>
                  <a:gd name="T43" fmla="*/ 0 h 54"/>
                  <a:gd name="T44" fmla="*/ 5 w 55"/>
                  <a:gd name="T45" fmla="*/ 2 h 54"/>
                  <a:gd name="T46" fmla="*/ 8 w 55"/>
                  <a:gd name="T47" fmla="*/ 11 h 54"/>
                  <a:gd name="T48" fmla="*/ 8 w 55"/>
                  <a:gd name="T49" fmla="*/ 39 h 54"/>
                  <a:gd name="T50" fmla="*/ 23 w 55"/>
                  <a:gd name="T51" fmla="*/ 35 h 54"/>
                  <a:gd name="T52" fmla="*/ 10 w 55"/>
                  <a:gd name="T53" fmla="*/ 37 h 54"/>
                  <a:gd name="T54" fmla="*/ 27 w 55"/>
                  <a:gd name="T55" fmla="*/ 2 h 54"/>
                  <a:gd name="T56" fmla="*/ 23 w 55"/>
                  <a:gd name="T57" fmla="*/ 11 h 54"/>
                  <a:gd name="T58" fmla="*/ 27 w 55"/>
                  <a:gd name="T59" fmla="*/ 2 h 54"/>
                  <a:gd name="T60" fmla="*/ 40 w 55"/>
                  <a:gd name="T61" fmla="*/ 0 h 54"/>
                  <a:gd name="T62" fmla="*/ 54 w 55"/>
                  <a:gd name="T63" fmla="*/ 10 h 54"/>
                  <a:gd name="T64" fmla="*/ 51 w 55"/>
                  <a:gd name="T65" fmla="*/ 14 h 54"/>
                  <a:gd name="T66" fmla="*/ 55 w 55"/>
                  <a:gd name="T67" fmla="*/ 49 h 54"/>
                  <a:gd name="T68" fmla="*/ 41 w 55"/>
                  <a:gd name="T69" fmla="*/ 43 h 54"/>
                  <a:gd name="T70" fmla="*/ 28 w 55"/>
                  <a:gd name="T71" fmla="*/ 53 h 54"/>
                  <a:gd name="T72" fmla="*/ 38 w 55"/>
                  <a:gd name="T73" fmla="*/ 39 h 54"/>
                  <a:gd name="T74" fmla="*/ 30 w 55"/>
                  <a:gd name="T75" fmla="*/ 26 h 54"/>
                  <a:gd name="T76" fmla="*/ 27 w 55"/>
                  <a:gd name="T77" fmla="*/ 22 h 54"/>
                  <a:gd name="T78" fmla="*/ 41 w 55"/>
                  <a:gd name="T79" fmla="*/ 36 h 54"/>
                  <a:gd name="T80" fmla="*/ 36 w 55"/>
                  <a:gd name="T81" fmla="*/ 14 h 54"/>
                  <a:gd name="T82" fmla="*/ 41 w 55"/>
                  <a:gd name="T83" fmla="*/ 36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5" h="54">
                    <a:moveTo>
                      <a:pt x="1" y="31"/>
                    </a:move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10" y="30"/>
                      <a:pt x="10" y="29"/>
                    </a:cubicBezTo>
                    <a:cubicBezTo>
                      <a:pt x="11" y="28"/>
                      <a:pt x="11" y="28"/>
                      <a:pt x="11" y="27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3" y="31"/>
                      <a:pt x="13" y="31"/>
                      <a:pt x="13" y="31"/>
                    </a:cubicBezTo>
                    <a:cubicBezTo>
                      <a:pt x="27" y="31"/>
                      <a:pt x="27" y="31"/>
                      <a:pt x="27" y="31"/>
                    </a:cubicBezTo>
                    <a:cubicBezTo>
                      <a:pt x="27" y="37"/>
                      <a:pt x="24" y="41"/>
                      <a:pt x="21" y="44"/>
                    </a:cubicBezTo>
                    <a:cubicBezTo>
                      <a:pt x="21" y="44"/>
                      <a:pt x="22" y="45"/>
                      <a:pt x="23" y="45"/>
                    </a:cubicBezTo>
                    <a:cubicBezTo>
                      <a:pt x="24" y="46"/>
                      <a:pt x="26" y="47"/>
                      <a:pt x="27" y="47"/>
                    </a:cubicBezTo>
                    <a:cubicBezTo>
                      <a:pt x="24" y="50"/>
                      <a:pt x="24" y="50"/>
                      <a:pt x="24" y="50"/>
                    </a:cubicBezTo>
                    <a:cubicBezTo>
                      <a:pt x="23" y="50"/>
                      <a:pt x="22" y="49"/>
                      <a:pt x="21" y="48"/>
                    </a:cubicBezTo>
                    <a:cubicBezTo>
                      <a:pt x="19" y="48"/>
                      <a:pt x="18" y="47"/>
                      <a:pt x="17" y="47"/>
                    </a:cubicBezTo>
                    <a:cubicBezTo>
                      <a:pt x="13" y="49"/>
                      <a:pt x="8" y="52"/>
                      <a:pt x="2" y="53"/>
                    </a:cubicBezTo>
                    <a:cubicBezTo>
                      <a:pt x="2" y="53"/>
                      <a:pt x="1" y="52"/>
                      <a:pt x="0" y="51"/>
                    </a:cubicBezTo>
                    <a:cubicBezTo>
                      <a:pt x="0" y="50"/>
                      <a:pt x="0" y="50"/>
                      <a:pt x="0" y="49"/>
                    </a:cubicBezTo>
                    <a:cubicBezTo>
                      <a:pt x="5" y="48"/>
                      <a:pt x="9" y="47"/>
                      <a:pt x="13" y="45"/>
                    </a:cubicBezTo>
                    <a:cubicBezTo>
                      <a:pt x="11" y="44"/>
                      <a:pt x="8" y="43"/>
                      <a:pt x="4" y="41"/>
                    </a:cubicBezTo>
                    <a:cubicBezTo>
                      <a:pt x="7" y="42"/>
                      <a:pt x="7" y="42"/>
                      <a:pt x="3" y="40"/>
                    </a:cubicBezTo>
                    <a:cubicBezTo>
                      <a:pt x="4" y="39"/>
                      <a:pt x="6" y="37"/>
                      <a:pt x="7" y="35"/>
                    </a:cubicBezTo>
                    <a:cubicBezTo>
                      <a:pt x="1" y="35"/>
                      <a:pt x="1" y="35"/>
                      <a:pt x="1" y="35"/>
                    </a:cubicBezTo>
                    <a:lnTo>
                      <a:pt x="1" y="31"/>
                    </a:lnTo>
                    <a:close/>
                    <a:moveTo>
                      <a:pt x="14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13"/>
                      <a:pt x="18" y="13"/>
                      <a:pt x="18" y="13"/>
                    </a:cubicBezTo>
                    <a:cubicBezTo>
                      <a:pt x="29" y="13"/>
                      <a:pt x="29" y="13"/>
                      <a:pt x="29" y="13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2" y="20"/>
                      <a:pt x="25" y="22"/>
                      <a:pt x="28" y="24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7"/>
                      <a:pt x="24" y="27"/>
                      <a:pt x="24" y="26"/>
                    </a:cubicBezTo>
                    <a:cubicBezTo>
                      <a:pt x="21" y="24"/>
                      <a:pt x="20" y="23"/>
                      <a:pt x="18" y="21"/>
                    </a:cubicBezTo>
                    <a:cubicBezTo>
                      <a:pt x="18" y="27"/>
                      <a:pt x="18" y="27"/>
                      <a:pt x="18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1" y="22"/>
                      <a:pt x="7" y="26"/>
                      <a:pt x="2" y="29"/>
                    </a:cubicBezTo>
                    <a:cubicBezTo>
                      <a:pt x="2" y="28"/>
                      <a:pt x="1" y="27"/>
                      <a:pt x="0" y="25"/>
                    </a:cubicBezTo>
                    <a:cubicBezTo>
                      <a:pt x="5" y="23"/>
                      <a:pt x="9" y="20"/>
                      <a:pt x="13" y="16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14" y="13"/>
                      <a:pt x="14" y="13"/>
                      <a:pt x="14" y="13"/>
                    </a:cubicBezTo>
                    <a:lnTo>
                      <a:pt x="14" y="0"/>
                    </a:lnTo>
                    <a:close/>
                    <a:moveTo>
                      <a:pt x="2" y="5"/>
                    </a:moveTo>
                    <a:cubicBezTo>
                      <a:pt x="5" y="2"/>
                      <a:pt x="5" y="2"/>
                      <a:pt x="5" y="2"/>
                    </a:cubicBezTo>
                    <a:cubicBezTo>
                      <a:pt x="7" y="4"/>
                      <a:pt x="9" y="6"/>
                      <a:pt x="11" y="9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7" y="9"/>
                      <a:pt x="5" y="7"/>
                      <a:pt x="2" y="5"/>
                    </a:cubicBezTo>
                    <a:moveTo>
                      <a:pt x="8" y="39"/>
                    </a:moveTo>
                    <a:cubicBezTo>
                      <a:pt x="11" y="40"/>
                      <a:pt x="14" y="41"/>
                      <a:pt x="17" y="43"/>
                    </a:cubicBezTo>
                    <a:cubicBezTo>
                      <a:pt x="20" y="40"/>
                      <a:pt x="22" y="38"/>
                      <a:pt x="23" y="35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11" y="35"/>
                      <a:pt x="10" y="36"/>
                      <a:pt x="10" y="37"/>
                    </a:cubicBezTo>
                    <a:cubicBezTo>
                      <a:pt x="9" y="38"/>
                      <a:pt x="9" y="39"/>
                      <a:pt x="8" y="39"/>
                    </a:cubicBezTo>
                    <a:moveTo>
                      <a:pt x="27" y="2"/>
                    </a:moveTo>
                    <a:cubicBezTo>
                      <a:pt x="29" y="5"/>
                      <a:pt x="29" y="5"/>
                      <a:pt x="29" y="5"/>
                    </a:cubicBezTo>
                    <a:cubicBezTo>
                      <a:pt x="28" y="7"/>
                      <a:pt x="25" y="9"/>
                      <a:pt x="23" y="11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2" y="7"/>
                      <a:pt x="24" y="5"/>
                      <a:pt x="27" y="2"/>
                    </a:cubicBezTo>
                    <a:moveTo>
                      <a:pt x="36" y="0"/>
                    </a:moveTo>
                    <a:cubicBezTo>
                      <a:pt x="40" y="0"/>
                      <a:pt x="40" y="0"/>
                      <a:pt x="40" y="0"/>
                    </a:cubicBezTo>
                    <a:cubicBezTo>
                      <a:pt x="40" y="4"/>
                      <a:pt x="39" y="7"/>
                      <a:pt x="37" y="10"/>
                    </a:cubicBezTo>
                    <a:cubicBezTo>
                      <a:pt x="54" y="10"/>
                      <a:pt x="54" y="10"/>
                      <a:pt x="54" y="1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49" y="25"/>
                      <a:pt x="47" y="33"/>
                      <a:pt x="43" y="40"/>
                    </a:cubicBezTo>
                    <a:cubicBezTo>
                      <a:pt x="46" y="43"/>
                      <a:pt x="50" y="46"/>
                      <a:pt x="55" y="49"/>
                    </a:cubicBezTo>
                    <a:cubicBezTo>
                      <a:pt x="53" y="50"/>
                      <a:pt x="52" y="52"/>
                      <a:pt x="52" y="53"/>
                    </a:cubicBezTo>
                    <a:cubicBezTo>
                      <a:pt x="47" y="50"/>
                      <a:pt x="43" y="47"/>
                      <a:pt x="41" y="43"/>
                    </a:cubicBezTo>
                    <a:cubicBezTo>
                      <a:pt x="38" y="46"/>
                      <a:pt x="34" y="50"/>
                      <a:pt x="29" y="54"/>
                    </a:cubicBezTo>
                    <a:cubicBezTo>
                      <a:pt x="28" y="53"/>
                      <a:pt x="28" y="53"/>
                      <a:pt x="28" y="53"/>
                    </a:cubicBezTo>
                    <a:cubicBezTo>
                      <a:pt x="27" y="51"/>
                      <a:pt x="26" y="50"/>
                      <a:pt x="26" y="50"/>
                    </a:cubicBezTo>
                    <a:cubicBezTo>
                      <a:pt x="31" y="47"/>
                      <a:pt x="36" y="43"/>
                      <a:pt x="38" y="39"/>
                    </a:cubicBezTo>
                    <a:cubicBezTo>
                      <a:pt x="36" y="35"/>
                      <a:pt x="34" y="30"/>
                      <a:pt x="33" y="22"/>
                    </a:cubicBezTo>
                    <a:cubicBezTo>
                      <a:pt x="32" y="23"/>
                      <a:pt x="31" y="25"/>
                      <a:pt x="30" y="26"/>
                    </a:cubicBezTo>
                    <a:cubicBezTo>
                      <a:pt x="30" y="26"/>
                      <a:pt x="29" y="25"/>
                      <a:pt x="28" y="24"/>
                    </a:cubicBezTo>
                    <a:cubicBezTo>
                      <a:pt x="28" y="23"/>
                      <a:pt x="27" y="23"/>
                      <a:pt x="27" y="22"/>
                    </a:cubicBezTo>
                    <a:cubicBezTo>
                      <a:pt x="32" y="16"/>
                      <a:pt x="34" y="9"/>
                      <a:pt x="36" y="0"/>
                    </a:cubicBezTo>
                    <a:moveTo>
                      <a:pt x="41" y="36"/>
                    </a:moveTo>
                    <a:cubicBezTo>
                      <a:pt x="43" y="31"/>
                      <a:pt x="45" y="24"/>
                      <a:pt x="46" y="14"/>
                    </a:cubicBezTo>
                    <a:cubicBezTo>
                      <a:pt x="36" y="14"/>
                      <a:pt x="36" y="14"/>
                      <a:pt x="36" y="14"/>
                    </a:cubicBezTo>
                    <a:cubicBezTo>
                      <a:pt x="36" y="15"/>
                      <a:pt x="36" y="15"/>
                      <a:pt x="35" y="16"/>
                    </a:cubicBezTo>
                    <a:cubicBezTo>
                      <a:pt x="36" y="24"/>
                      <a:pt x="38" y="31"/>
                      <a:pt x="41" y="36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1" name="Freeform 8">
                <a:extLst>
                  <a:ext uri="{FF2B5EF4-FFF2-40B4-BE49-F238E27FC236}">
                    <a16:creationId xmlns="" xmlns:a16="http://schemas.microsoft.com/office/drawing/2014/main" id="{CB200430-20FC-49EF-92A4-96A8ADAEC30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187364" y="12101513"/>
                <a:ext cx="265113" cy="266700"/>
              </a:xfrm>
              <a:custGeom>
                <a:avLst/>
                <a:gdLst>
                  <a:gd name="T0" fmla="*/ 25 w 54"/>
                  <a:gd name="T1" fmla="*/ 30 h 54"/>
                  <a:gd name="T2" fmla="*/ 36 w 54"/>
                  <a:gd name="T3" fmla="*/ 23 h 54"/>
                  <a:gd name="T4" fmla="*/ 10 w 54"/>
                  <a:gd name="T5" fmla="*/ 23 h 54"/>
                  <a:gd name="T6" fmla="*/ 10 w 54"/>
                  <a:gd name="T7" fmla="*/ 19 h 54"/>
                  <a:gd name="T8" fmla="*/ 43 w 54"/>
                  <a:gd name="T9" fmla="*/ 19 h 54"/>
                  <a:gd name="T10" fmla="*/ 43 w 54"/>
                  <a:gd name="T11" fmla="*/ 23 h 54"/>
                  <a:gd name="T12" fmla="*/ 29 w 54"/>
                  <a:gd name="T13" fmla="*/ 32 h 54"/>
                  <a:gd name="T14" fmla="*/ 29 w 54"/>
                  <a:gd name="T15" fmla="*/ 33 h 54"/>
                  <a:gd name="T16" fmla="*/ 54 w 54"/>
                  <a:gd name="T17" fmla="*/ 33 h 54"/>
                  <a:gd name="T18" fmla="*/ 54 w 54"/>
                  <a:gd name="T19" fmla="*/ 37 h 54"/>
                  <a:gd name="T20" fmla="*/ 29 w 54"/>
                  <a:gd name="T21" fmla="*/ 37 h 54"/>
                  <a:gd name="T22" fmla="*/ 29 w 54"/>
                  <a:gd name="T23" fmla="*/ 47 h 54"/>
                  <a:gd name="T24" fmla="*/ 22 w 54"/>
                  <a:gd name="T25" fmla="*/ 54 h 54"/>
                  <a:gd name="T26" fmla="*/ 19 w 54"/>
                  <a:gd name="T27" fmla="*/ 54 h 54"/>
                  <a:gd name="T28" fmla="*/ 14 w 54"/>
                  <a:gd name="T29" fmla="*/ 54 h 54"/>
                  <a:gd name="T30" fmla="*/ 14 w 54"/>
                  <a:gd name="T31" fmla="*/ 49 h 54"/>
                  <a:gd name="T32" fmla="*/ 21 w 54"/>
                  <a:gd name="T33" fmla="*/ 50 h 54"/>
                  <a:gd name="T34" fmla="*/ 25 w 54"/>
                  <a:gd name="T35" fmla="*/ 46 h 54"/>
                  <a:gd name="T36" fmla="*/ 25 w 54"/>
                  <a:gd name="T37" fmla="*/ 37 h 54"/>
                  <a:gd name="T38" fmla="*/ 0 w 54"/>
                  <a:gd name="T39" fmla="*/ 37 h 54"/>
                  <a:gd name="T40" fmla="*/ 0 w 54"/>
                  <a:gd name="T41" fmla="*/ 33 h 54"/>
                  <a:gd name="T42" fmla="*/ 25 w 54"/>
                  <a:gd name="T43" fmla="*/ 33 h 54"/>
                  <a:gd name="T44" fmla="*/ 25 w 54"/>
                  <a:gd name="T45" fmla="*/ 30 h 54"/>
                  <a:gd name="T46" fmla="*/ 22 w 54"/>
                  <a:gd name="T47" fmla="*/ 2 h 54"/>
                  <a:gd name="T48" fmla="*/ 26 w 54"/>
                  <a:gd name="T49" fmla="*/ 0 h 54"/>
                  <a:gd name="T50" fmla="*/ 31 w 54"/>
                  <a:gd name="T51" fmla="*/ 8 h 54"/>
                  <a:gd name="T52" fmla="*/ 29 w 54"/>
                  <a:gd name="T53" fmla="*/ 9 h 54"/>
                  <a:gd name="T54" fmla="*/ 52 w 54"/>
                  <a:gd name="T55" fmla="*/ 9 h 54"/>
                  <a:gd name="T56" fmla="*/ 52 w 54"/>
                  <a:gd name="T57" fmla="*/ 20 h 54"/>
                  <a:gd name="T58" fmla="*/ 47 w 54"/>
                  <a:gd name="T59" fmla="*/ 20 h 54"/>
                  <a:gd name="T60" fmla="*/ 47 w 54"/>
                  <a:gd name="T61" fmla="*/ 13 h 54"/>
                  <a:gd name="T62" fmla="*/ 6 w 54"/>
                  <a:gd name="T63" fmla="*/ 13 h 54"/>
                  <a:gd name="T64" fmla="*/ 6 w 54"/>
                  <a:gd name="T65" fmla="*/ 20 h 54"/>
                  <a:gd name="T66" fmla="*/ 2 w 54"/>
                  <a:gd name="T67" fmla="*/ 20 h 54"/>
                  <a:gd name="T68" fmla="*/ 2 w 54"/>
                  <a:gd name="T69" fmla="*/ 9 h 54"/>
                  <a:gd name="T70" fmla="*/ 26 w 54"/>
                  <a:gd name="T71" fmla="*/ 9 h 54"/>
                  <a:gd name="T72" fmla="*/ 24 w 54"/>
                  <a:gd name="T73" fmla="*/ 5 h 54"/>
                  <a:gd name="T74" fmla="*/ 22 w 54"/>
                  <a:gd name="T75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54" h="54">
                    <a:moveTo>
                      <a:pt x="25" y="30"/>
                    </a:moveTo>
                    <a:cubicBezTo>
                      <a:pt x="36" y="23"/>
                      <a:pt x="36" y="23"/>
                      <a:pt x="36" y="23"/>
                    </a:cubicBezTo>
                    <a:cubicBezTo>
                      <a:pt x="10" y="23"/>
                      <a:pt x="10" y="23"/>
                      <a:pt x="10" y="23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3" y="23"/>
                      <a:pt x="43" y="23"/>
                      <a:pt x="43" y="23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54" y="33"/>
                      <a:pt x="54" y="33"/>
                      <a:pt x="54" y="33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29" y="37"/>
                      <a:pt x="29" y="37"/>
                      <a:pt x="29" y="37"/>
                    </a:cubicBezTo>
                    <a:cubicBezTo>
                      <a:pt x="29" y="47"/>
                      <a:pt x="29" y="47"/>
                      <a:pt x="29" y="47"/>
                    </a:cubicBezTo>
                    <a:cubicBezTo>
                      <a:pt x="30" y="52"/>
                      <a:pt x="27" y="54"/>
                      <a:pt x="22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7" y="54"/>
                      <a:pt x="15" y="54"/>
                      <a:pt x="14" y="54"/>
                    </a:cubicBezTo>
                    <a:cubicBezTo>
                      <a:pt x="14" y="53"/>
                      <a:pt x="14" y="51"/>
                      <a:pt x="14" y="49"/>
                    </a:cubicBezTo>
                    <a:cubicBezTo>
                      <a:pt x="17" y="49"/>
                      <a:pt x="19" y="50"/>
                      <a:pt x="21" y="50"/>
                    </a:cubicBezTo>
                    <a:cubicBezTo>
                      <a:pt x="24" y="50"/>
                      <a:pt x="25" y="48"/>
                      <a:pt x="25" y="46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0" y="37"/>
                      <a:pt x="0" y="37"/>
                      <a:pt x="0" y="37"/>
                    </a:cubicBezTo>
                    <a:cubicBezTo>
                      <a:pt x="0" y="33"/>
                      <a:pt x="0" y="33"/>
                      <a:pt x="0" y="33"/>
                    </a:cubicBezTo>
                    <a:cubicBezTo>
                      <a:pt x="25" y="33"/>
                      <a:pt x="25" y="33"/>
                      <a:pt x="25" y="33"/>
                    </a:cubicBezTo>
                    <a:lnTo>
                      <a:pt x="25" y="30"/>
                    </a:lnTo>
                    <a:close/>
                    <a:moveTo>
                      <a:pt x="22" y="2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8" y="3"/>
                      <a:pt x="29" y="6"/>
                      <a:pt x="31" y="8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2" y="20"/>
                      <a:pt x="52" y="20"/>
                      <a:pt x="52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3"/>
                      <a:pt x="47" y="13"/>
                      <a:pt x="47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8"/>
                      <a:pt x="25" y="7"/>
                      <a:pt x="24" y="5"/>
                    </a:cubicBezTo>
                    <a:cubicBezTo>
                      <a:pt x="23" y="4"/>
                      <a:pt x="23" y="3"/>
                      <a:pt x="22" y="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2" name="Freeform 9">
                <a:extLst>
                  <a:ext uri="{FF2B5EF4-FFF2-40B4-BE49-F238E27FC236}">
                    <a16:creationId xmlns="" xmlns:a16="http://schemas.microsoft.com/office/drawing/2014/main" id="{008AF0B2-B463-4AC3-9BE6-CB8AB2982C4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490577" y="12107863"/>
                <a:ext cx="269875" cy="260350"/>
              </a:xfrm>
              <a:custGeom>
                <a:avLst/>
                <a:gdLst>
                  <a:gd name="T0" fmla="*/ 0 w 55"/>
                  <a:gd name="T1" fmla="*/ 27 h 53"/>
                  <a:gd name="T2" fmla="*/ 15 w 55"/>
                  <a:gd name="T3" fmla="*/ 0 h 53"/>
                  <a:gd name="T4" fmla="*/ 20 w 55"/>
                  <a:gd name="T5" fmla="*/ 2 h 53"/>
                  <a:gd name="T6" fmla="*/ 14 w 55"/>
                  <a:gd name="T7" fmla="*/ 14 h 53"/>
                  <a:gd name="T8" fmla="*/ 14 w 55"/>
                  <a:gd name="T9" fmla="*/ 53 h 53"/>
                  <a:gd name="T10" fmla="*/ 9 w 55"/>
                  <a:gd name="T11" fmla="*/ 53 h 53"/>
                  <a:gd name="T12" fmla="*/ 9 w 55"/>
                  <a:gd name="T13" fmla="*/ 22 h 53"/>
                  <a:gd name="T14" fmla="*/ 3 w 55"/>
                  <a:gd name="T15" fmla="*/ 32 h 53"/>
                  <a:gd name="T16" fmla="*/ 1 w 55"/>
                  <a:gd name="T17" fmla="*/ 28 h 53"/>
                  <a:gd name="T18" fmla="*/ 0 w 55"/>
                  <a:gd name="T19" fmla="*/ 27 h 53"/>
                  <a:gd name="T20" fmla="*/ 16 w 55"/>
                  <a:gd name="T21" fmla="*/ 33 h 53"/>
                  <a:gd name="T22" fmla="*/ 29 w 55"/>
                  <a:gd name="T23" fmla="*/ 26 h 53"/>
                  <a:gd name="T24" fmla="*/ 29 w 55"/>
                  <a:gd name="T25" fmla="*/ 1 h 53"/>
                  <a:gd name="T26" fmla="*/ 34 w 55"/>
                  <a:gd name="T27" fmla="*/ 1 h 53"/>
                  <a:gd name="T28" fmla="*/ 34 w 55"/>
                  <a:gd name="T29" fmla="*/ 23 h 53"/>
                  <a:gd name="T30" fmla="*/ 49 w 55"/>
                  <a:gd name="T31" fmla="*/ 7 h 53"/>
                  <a:gd name="T32" fmla="*/ 53 w 55"/>
                  <a:gd name="T33" fmla="*/ 10 h 53"/>
                  <a:gd name="T34" fmla="*/ 34 w 55"/>
                  <a:gd name="T35" fmla="*/ 28 h 53"/>
                  <a:gd name="T36" fmla="*/ 34 w 55"/>
                  <a:gd name="T37" fmla="*/ 43 h 53"/>
                  <a:gd name="T38" fmla="*/ 38 w 55"/>
                  <a:gd name="T39" fmla="*/ 47 h 53"/>
                  <a:gd name="T40" fmla="*/ 44 w 55"/>
                  <a:gd name="T41" fmla="*/ 47 h 53"/>
                  <a:gd name="T42" fmla="*/ 49 w 55"/>
                  <a:gd name="T43" fmla="*/ 44 h 53"/>
                  <a:gd name="T44" fmla="*/ 50 w 55"/>
                  <a:gd name="T45" fmla="*/ 34 h 53"/>
                  <a:gd name="T46" fmla="*/ 55 w 55"/>
                  <a:gd name="T47" fmla="*/ 36 h 53"/>
                  <a:gd name="T48" fmla="*/ 54 w 55"/>
                  <a:gd name="T49" fmla="*/ 45 h 53"/>
                  <a:gd name="T50" fmla="*/ 45 w 55"/>
                  <a:gd name="T51" fmla="*/ 51 h 53"/>
                  <a:gd name="T52" fmla="*/ 38 w 55"/>
                  <a:gd name="T53" fmla="*/ 51 h 53"/>
                  <a:gd name="T54" fmla="*/ 29 w 55"/>
                  <a:gd name="T55" fmla="*/ 43 h 53"/>
                  <a:gd name="T56" fmla="*/ 29 w 55"/>
                  <a:gd name="T57" fmla="*/ 31 h 53"/>
                  <a:gd name="T58" fmla="*/ 19 w 55"/>
                  <a:gd name="T59" fmla="*/ 38 h 53"/>
                  <a:gd name="T60" fmla="*/ 16 w 55"/>
                  <a:gd name="T61" fmla="*/ 33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5" h="53">
                    <a:moveTo>
                      <a:pt x="0" y="27"/>
                    </a:moveTo>
                    <a:cubicBezTo>
                      <a:pt x="7" y="19"/>
                      <a:pt x="12" y="10"/>
                      <a:pt x="15" y="0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8" y="6"/>
                      <a:pt x="16" y="10"/>
                      <a:pt x="14" y="14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9" y="53"/>
                      <a:pt x="9" y="53"/>
                      <a:pt x="9" y="53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7" y="26"/>
                      <a:pt x="5" y="29"/>
                      <a:pt x="3" y="32"/>
                    </a:cubicBezTo>
                    <a:cubicBezTo>
                      <a:pt x="2" y="31"/>
                      <a:pt x="2" y="30"/>
                      <a:pt x="1" y="28"/>
                    </a:cubicBezTo>
                    <a:cubicBezTo>
                      <a:pt x="1" y="28"/>
                      <a:pt x="1" y="27"/>
                      <a:pt x="0" y="27"/>
                    </a:cubicBezTo>
                    <a:moveTo>
                      <a:pt x="16" y="33"/>
                    </a:moveTo>
                    <a:cubicBezTo>
                      <a:pt x="21" y="31"/>
                      <a:pt x="25" y="29"/>
                      <a:pt x="29" y="26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34" y="1"/>
                      <a:pt x="34" y="1"/>
                      <a:pt x="34" y="1"/>
                    </a:cubicBezTo>
                    <a:cubicBezTo>
                      <a:pt x="34" y="23"/>
                      <a:pt x="34" y="23"/>
                      <a:pt x="34" y="23"/>
                    </a:cubicBezTo>
                    <a:cubicBezTo>
                      <a:pt x="40" y="18"/>
                      <a:pt x="45" y="13"/>
                      <a:pt x="49" y="7"/>
                    </a:cubicBezTo>
                    <a:cubicBezTo>
                      <a:pt x="53" y="10"/>
                      <a:pt x="53" y="10"/>
                      <a:pt x="53" y="10"/>
                    </a:cubicBezTo>
                    <a:cubicBezTo>
                      <a:pt x="48" y="16"/>
                      <a:pt x="41" y="23"/>
                      <a:pt x="34" y="28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6"/>
                      <a:pt x="35" y="47"/>
                      <a:pt x="38" y="47"/>
                    </a:cubicBezTo>
                    <a:cubicBezTo>
                      <a:pt x="44" y="47"/>
                      <a:pt x="44" y="47"/>
                      <a:pt x="44" y="47"/>
                    </a:cubicBezTo>
                    <a:cubicBezTo>
                      <a:pt x="47" y="47"/>
                      <a:pt x="49" y="46"/>
                      <a:pt x="49" y="44"/>
                    </a:cubicBezTo>
                    <a:cubicBezTo>
                      <a:pt x="50" y="41"/>
                      <a:pt x="50" y="37"/>
                      <a:pt x="50" y="34"/>
                    </a:cubicBezTo>
                    <a:cubicBezTo>
                      <a:pt x="52" y="35"/>
                      <a:pt x="53" y="35"/>
                      <a:pt x="55" y="36"/>
                    </a:cubicBezTo>
                    <a:cubicBezTo>
                      <a:pt x="55" y="39"/>
                      <a:pt x="54" y="43"/>
                      <a:pt x="54" y="45"/>
                    </a:cubicBezTo>
                    <a:cubicBezTo>
                      <a:pt x="53" y="49"/>
                      <a:pt x="50" y="51"/>
                      <a:pt x="45" y="51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32" y="51"/>
                      <a:pt x="29" y="49"/>
                      <a:pt x="29" y="43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27" y="33"/>
                      <a:pt x="23" y="35"/>
                      <a:pt x="19" y="38"/>
                    </a:cubicBezTo>
                    <a:cubicBezTo>
                      <a:pt x="18" y="36"/>
                      <a:pt x="17" y="34"/>
                      <a:pt x="16" y="3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3" name="Freeform 10">
                <a:extLst>
                  <a:ext uri="{FF2B5EF4-FFF2-40B4-BE49-F238E27FC236}">
                    <a16:creationId xmlns="" xmlns:a16="http://schemas.microsoft.com/office/drawing/2014/main" id="{9DB2D03C-E182-41F2-8F89-8799002B989E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803314" y="12107863"/>
                <a:ext cx="265113" cy="260350"/>
              </a:xfrm>
              <a:custGeom>
                <a:avLst/>
                <a:gdLst>
                  <a:gd name="T0" fmla="*/ 10 w 54"/>
                  <a:gd name="T1" fmla="*/ 0 h 53"/>
                  <a:gd name="T2" fmla="*/ 12 w 54"/>
                  <a:gd name="T3" fmla="*/ 4 h 53"/>
                  <a:gd name="T4" fmla="*/ 22 w 54"/>
                  <a:gd name="T5" fmla="*/ 5 h 53"/>
                  <a:gd name="T6" fmla="*/ 18 w 54"/>
                  <a:gd name="T7" fmla="*/ 15 h 53"/>
                  <a:gd name="T8" fmla="*/ 25 w 54"/>
                  <a:gd name="T9" fmla="*/ 47 h 53"/>
                  <a:gd name="T10" fmla="*/ 14 w 54"/>
                  <a:gd name="T11" fmla="*/ 53 h 53"/>
                  <a:gd name="T12" fmla="*/ 14 w 54"/>
                  <a:gd name="T13" fmla="*/ 49 h 53"/>
                  <a:gd name="T14" fmla="*/ 21 w 54"/>
                  <a:gd name="T15" fmla="*/ 46 h 53"/>
                  <a:gd name="T16" fmla="*/ 16 w 54"/>
                  <a:gd name="T17" fmla="*/ 38 h 53"/>
                  <a:gd name="T18" fmla="*/ 12 w 54"/>
                  <a:gd name="T19" fmla="*/ 47 h 53"/>
                  <a:gd name="T20" fmla="*/ 8 w 54"/>
                  <a:gd name="T21" fmla="*/ 38 h 53"/>
                  <a:gd name="T22" fmla="*/ 0 w 54"/>
                  <a:gd name="T23" fmla="*/ 51 h 53"/>
                  <a:gd name="T24" fmla="*/ 4 w 54"/>
                  <a:gd name="T25" fmla="*/ 16 h 53"/>
                  <a:gd name="T26" fmla="*/ 1 w 54"/>
                  <a:gd name="T27" fmla="*/ 16 h 53"/>
                  <a:gd name="T28" fmla="*/ 10 w 54"/>
                  <a:gd name="T29" fmla="*/ 9 h 53"/>
                  <a:gd name="T30" fmla="*/ 13 w 54"/>
                  <a:gd name="T31" fmla="*/ 15 h 53"/>
                  <a:gd name="T32" fmla="*/ 10 w 54"/>
                  <a:gd name="T33" fmla="*/ 9 h 53"/>
                  <a:gd name="T34" fmla="*/ 12 w 54"/>
                  <a:gd name="T35" fmla="*/ 25 h 53"/>
                  <a:gd name="T36" fmla="*/ 8 w 54"/>
                  <a:gd name="T37" fmla="*/ 18 h 53"/>
                  <a:gd name="T38" fmla="*/ 8 w 54"/>
                  <a:gd name="T39" fmla="*/ 35 h 53"/>
                  <a:gd name="T40" fmla="*/ 12 w 54"/>
                  <a:gd name="T41" fmla="*/ 28 h 53"/>
                  <a:gd name="T42" fmla="*/ 8 w 54"/>
                  <a:gd name="T43" fmla="*/ 35 h 53"/>
                  <a:gd name="T44" fmla="*/ 16 w 54"/>
                  <a:gd name="T45" fmla="*/ 18 h 53"/>
                  <a:gd name="T46" fmla="*/ 21 w 54"/>
                  <a:gd name="T47" fmla="*/ 25 h 53"/>
                  <a:gd name="T48" fmla="*/ 16 w 54"/>
                  <a:gd name="T49" fmla="*/ 35 h 53"/>
                  <a:gd name="T50" fmla="*/ 21 w 54"/>
                  <a:gd name="T51" fmla="*/ 28 h 53"/>
                  <a:gd name="T52" fmla="*/ 16 w 54"/>
                  <a:gd name="T53" fmla="*/ 35 h 53"/>
                  <a:gd name="T54" fmla="*/ 51 w 54"/>
                  <a:gd name="T55" fmla="*/ 3 h 53"/>
                  <a:gd name="T56" fmla="*/ 44 w 54"/>
                  <a:gd name="T57" fmla="*/ 19 h 53"/>
                  <a:gd name="T58" fmla="*/ 37 w 54"/>
                  <a:gd name="T59" fmla="*/ 15 h 53"/>
                  <a:gd name="T60" fmla="*/ 43 w 54"/>
                  <a:gd name="T61" fmla="*/ 15 h 53"/>
                  <a:gd name="T62" fmla="*/ 47 w 54"/>
                  <a:gd name="T63" fmla="*/ 9 h 53"/>
                  <a:gd name="T64" fmla="*/ 37 w 54"/>
                  <a:gd name="T65" fmla="*/ 6 h 53"/>
                  <a:gd name="T66" fmla="*/ 26 w 54"/>
                  <a:gd name="T67" fmla="*/ 21 h 53"/>
                  <a:gd name="T68" fmla="*/ 33 w 54"/>
                  <a:gd name="T69" fmla="*/ 6 h 53"/>
                  <a:gd name="T70" fmla="*/ 27 w 54"/>
                  <a:gd name="T71" fmla="*/ 3 h 53"/>
                  <a:gd name="T72" fmla="*/ 43 w 54"/>
                  <a:gd name="T73" fmla="*/ 21 h 53"/>
                  <a:gd name="T74" fmla="*/ 53 w 54"/>
                  <a:gd name="T75" fmla="*/ 27 h 53"/>
                  <a:gd name="T76" fmla="*/ 43 w 54"/>
                  <a:gd name="T77" fmla="*/ 31 h 53"/>
                  <a:gd name="T78" fmla="*/ 54 w 54"/>
                  <a:gd name="T79" fmla="*/ 38 h 53"/>
                  <a:gd name="T80" fmla="*/ 43 w 54"/>
                  <a:gd name="T81" fmla="*/ 42 h 53"/>
                  <a:gd name="T82" fmla="*/ 39 w 54"/>
                  <a:gd name="T83" fmla="*/ 53 h 53"/>
                  <a:gd name="T84" fmla="*/ 26 w 54"/>
                  <a:gd name="T85" fmla="*/ 42 h 53"/>
                  <a:gd name="T86" fmla="*/ 39 w 54"/>
                  <a:gd name="T87" fmla="*/ 38 h 53"/>
                  <a:gd name="T88" fmla="*/ 32 w 54"/>
                  <a:gd name="T89" fmla="*/ 31 h 53"/>
                  <a:gd name="T90" fmla="*/ 30 w 54"/>
                  <a:gd name="T91" fmla="*/ 37 h 53"/>
                  <a:gd name="T92" fmla="*/ 31 w 54"/>
                  <a:gd name="T93" fmla="*/ 22 h 53"/>
                  <a:gd name="T94" fmla="*/ 34 w 54"/>
                  <a:gd name="T95" fmla="*/ 27 h 53"/>
                  <a:gd name="T96" fmla="*/ 39 w 54"/>
                  <a:gd name="T97" fmla="*/ 21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4" h="53">
                    <a:moveTo>
                      <a:pt x="0" y="15"/>
                    </a:moveTo>
                    <a:cubicBezTo>
                      <a:pt x="4" y="11"/>
                      <a:pt x="8" y="6"/>
                      <a:pt x="10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3"/>
                      <a:pt x="12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47"/>
                      <a:pt x="25" y="47"/>
                      <a:pt x="25" y="47"/>
                    </a:cubicBezTo>
                    <a:cubicBezTo>
                      <a:pt x="25" y="51"/>
                      <a:pt x="23" y="53"/>
                      <a:pt x="19" y="53"/>
                    </a:cubicBezTo>
                    <a:cubicBezTo>
                      <a:pt x="14" y="53"/>
                      <a:pt x="14" y="53"/>
                      <a:pt x="14" y="53"/>
                    </a:cubicBezTo>
                    <a:cubicBezTo>
                      <a:pt x="14" y="52"/>
                      <a:pt x="14" y="51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9"/>
                      <a:pt x="16" y="49"/>
                      <a:pt x="18" y="49"/>
                    </a:cubicBezTo>
                    <a:cubicBezTo>
                      <a:pt x="20" y="49"/>
                      <a:pt x="21" y="48"/>
                      <a:pt x="21" y="46"/>
                    </a:cubicBezTo>
                    <a:cubicBezTo>
                      <a:pt x="21" y="38"/>
                      <a:pt x="21" y="38"/>
                      <a:pt x="21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6" y="47"/>
                      <a:pt x="16" y="47"/>
                      <a:pt x="16" y="47"/>
                    </a:cubicBezTo>
                    <a:cubicBezTo>
                      <a:pt x="12" y="47"/>
                      <a:pt x="12" y="47"/>
                      <a:pt x="12" y="47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8" y="38"/>
                      <a:pt x="8" y="38"/>
                      <a:pt x="8" y="38"/>
                    </a:cubicBezTo>
                    <a:cubicBezTo>
                      <a:pt x="8" y="44"/>
                      <a:pt x="6" y="49"/>
                      <a:pt x="3" y="53"/>
                    </a:cubicBezTo>
                    <a:cubicBezTo>
                      <a:pt x="2" y="52"/>
                      <a:pt x="1" y="51"/>
                      <a:pt x="0" y="51"/>
                    </a:cubicBezTo>
                    <a:cubicBezTo>
                      <a:pt x="3" y="48"/>
                      <a:pt x="4" y="42"/>
                      <a:pt x="4" y="34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4" y="17"/>
                      <a:pt x="3" y="18"/>
                      <a:pt x="2" y="18"/>
                    </a:cubicBezTo>
                    <a:cubicBezTo>
                      <a:pt x="2" y="18"/>
                      <a:pt x="1" y="17"/>
                      <a:pt x="1" y="16"/>
                    </a:cubicBezTo>
                    <a:cubicBezTo>
                      <a:pt x="0" y="16"/>
                      <a:pt x="0" y="15"/>
                      <a:pt x="0" y="15"/>
                    </a:cubicBezTo>
                    <a:moveTo>
                      <a:pt x="10" y="9"/>
                    </a:moveTo>
                    <a:cubicBezTo>
                      <a:pt x="8" y="11"/>
                      <a:pt x="7" y="13"/>
                      <a:pt x="5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7" y="9"/>
                      <a:pt x="17" y="9"/>
                      <a:pt x="17" y="9"/>
                    </a:cubicBezTo>
                    <a:lnTo>
                      <a:pt x="10" y="9"/>
                    </a:lnTo>
                    <a:close/>
                    <a:moveTo>
                      <a:pt x="8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8" y="18"/>
                      <a:pt x="8" y="18"/>
                      <a:pt x="8" y="18"/>
                    </a:cubicBezTo>
                    <a:lnTo>
                      <a:pt x="8" y="25"/>
                    </a:lnTo>
                    <a:close/>
                    <a:moveTo>
                      <a:pt x="8" y="35"/>
                    </a:move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28"/>
                      <a:pt x="12" y="28"/>
                      <a:pt x="12" y="28"/>
                    </a:cubicBezTo>
                    <a:cubicBezTo>
                      <a:pt x="8" y="28"/>
                      <a:pt x="8" y="28"/>
                      <a:pt x="8" y="28"/>
                    </a:cubicBezTo>
                    <a:lnTo>
                      <a:pt x="8" y="35"/>
                    </a:lnTo>
                    <a:close/>
                    <a:moveTo>
                      <a:pt x="21" y="18"/>
                    </a:moveTo>
                    <a:cubicBezTo>
                      <a:pt x="16" y="18"/>
                      <a:pt x="16" y="18"/>
                      <a:pt x="16" y="18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21" y="25"/>
                      <a:pt x="21" y="25"/>
                      <a:pt x="21" y="25"/>
                    </a:cubicBezTo>
                    <a:lnTo>
                      <a:pt x="21" y="18"/>
                    </a:lnTo>
                    <a:close/>
                    <a:moveTo>
                      <a:pt x="16" y="35"/>
                    </a:moveTo>
                    <a:cubicBezTo>
                      <a:pt x="21" y="35"/>
                      <a:pt x="21" y="35"/>
                      <a:pt x="21" y="35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16" y="28"/>
                      <a:pt x="16" y="28"/>
                      <a:pt x="16" y="28"/>
                    </a:cubicBezTo>
                    <a:lnTo>
                      <a:pt x="16" y="35"/>
                    </a:lnTo>
                    <a:close/>
                    <a:moveTo>
                      <a:pt x="27" y="3"/>
                    </a:moveTo>
                    <a:cubicBezTo>
                      <a:pt x="51" y="3"/>
                      <a:pt x="51" y="3"/>
                      <a:pt x="51" y="3"/>
                    </a:cubicBezTo>
                    <a:cubicBezTo>
                      <a:pt x="51" y="6"/>
                      <a:pt x="51" y="9"/>
                      <a:pt x="51" y="13"/>
                    </a:cubicBezTo>
                    <a:cubicBezTo>
                      <a:pt x="51" y="17"/>
                      <a:pt x="48" y="19"/>
                      <a:pt x="44" y="19"/>
                    </a:cubicBezTo>
                    <a:cubicBezTo>
                      <a:pt x="38" y="19"/>
                      <a:pt x="38" y="19"/>
                      <a:pt x="38" y="19"/>
                    </a:cubicBezTo>
                    <a:cubicBezTo>
                      <a:pt x="38" y="19"/>
                      <a:pt x="38" y="18"/>
                      <a:pt x="37" y="15"/>
                    </a:cubicBezTo>
                    <a:cubicBezTo>
                      <a:pt x="40" y="15"/>
                      <a:pt x="40" y="15"/>
                      <a:pt x="40" y="15"/>
                    </a:cubicBezTo>
                    <a:cubicBezTo>
                      <a:pt x="42" y="15"/>
                      <a:pt x="43" y="15"/>
                      <a:pt x="43" y="15"/>
                    </a:cubicBezTo>
                    <a:cubicBezTo>
                      <a:pt x="46" y="15"/>
                      <a:pt x="47" y="14"/>
                      <a:pt x="47" y="12"/>
                    </a:cubicBezTo>
                    <a:cubicBezTo>
                      <a:pt x="47" y="12"/>
                      <a:pt x="47" y="11"/>
                      <a:pt x="47" y="9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14"/>
                      <a:pt x="34" y="19"/>
                      <a:pt x="28" y="22"/>
                    </a:cubicBezTo>
                    <a:cubicBezTo>
                      <a:pt x="27" y="22"/>
                      <a:pt x="27" y="22"/>
                      <a:pt x="26" y="21"/>
                    </a:cubicBezTo>
                    <a:cubicBezTo>
                      <a:pt x="26" y="20"/>
                      <a:pt x="25" y="19"/>
                      <a:pt x="25" y="19"/>
                    </a:cubicBezTo>
                    <a:cubicBezTo>
                      <a:pt x="30" y="17"/>
                      <a:pt x="33" y="12"/>
                      <a:pt x="33" y="6"/>
                    </a:cubicBezTo>
                    <a:cubicBezTo>
                      <a:pt x="27" y="6"/>
                      <a:pt x="27" y="6"/>
                      <a:pt x="27" y="6"/>
                    </a:cubicBezTo>
                    <a:lnTo>
                      <a:pt x="27" y="3"/>
                    </a:lnTo>
                    <a:close/>
                    <a:moveTo>
                      <a:pt x="39" y="21"/>
                    </a:moveTo>
                    <a:cubicBezTo>
                      <a:pt x="43" y="21"/>
                      <a:pt x="43" y="21"/>
                      <a:pt x="43" y="21"/>
                    </a:cubicBezTo>
                    <a:cubicBezTo>
                      <a:pt x="43" y="27"/>
                      <a:pt x="43" y="27"/>
                      <a:pt x="43" y="27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3" y="31"/>
                      <a:pt x="53" y="31"/>
                      <a:pt x="53" y="31"/>
                    </a:cubicBezTo>
                    <a:cubicBezTo>
                      <a:pt x="43" y="31"/>
                      <a:pt x="43" y="31"/>
                      <a:pt x="43" y="31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54" y="38"/>
                      <a:pt x="54" y="38"/>
                      <a:pt x="54" y="38"/>
                    </a:cubicBezTo>
                    <a:cubicBezTo>
                      <a:pt x="54" y="42"/>
                      <a:pt x="54" y="42"/>
                      <a:pt x="54" y="42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53"/>
                      <a:pt x="43" y="53"/>
                      <a:pt x="43" y="53"/>
                    </a:cubicBezTo>
                    <a:cubicBezTo>
                      <a:pt x="39" y="53"/>
                      <a:pt x="39" y="53"/>
                      <a:pt x="39" y="53"/>
                    </a:cubicBezTo>
                    <a:cubicBezTo>
                      <a:pt x="39" y="42"/>
                      <a:pt x="39" y="42"/>
                      <a:pt x="39" y="42"/>
                    </a:cubicBezTo>
                    <a:cubicBezTo>
                      <a:pt x="26" y="42"/>
                      <a:pt x="26" y="42"/>
                      <a:pt x="26" y="42"/>
                    </a:cubicBezTo>
                    <a:cubicBezTo>
                      <a:pt x="26" y="38"/>
                      <a:pt x="26" y="38"/>
                      <a:pt x="26" y="38"/>
                    </a:cubicBezTo>
                    <a:cubicBezTo>
                      <a:pt x="39" y="38"/>
                      <a:pt x="39" y="38"/>
                      <a:pt x="39" y="38"/>
                    </a:cubicBezTo>
                    <a:cubicBezTo>
                      <a:pt x="39" y="31"/>
                      <a:pt x="39" y="31"/>
                      <a:pt x="39" y="31"/>
                    </a:cubicBezTo>
                    <a:cubicBezTo>
                      <a:pt x="32" y="31"/>
                      <a:pt x="32" y="31"/>
                      <a:pt x="32" y="31"/>
                    </a:cubicBezTo>
                    <a:cubicBezTo>
                      <a:pt x="32" y="32"/>
                      <a:pt x="32" y="33"/>
                      <a:pt x="31" y="35"/>
                    </a:cubicBezTo>
                    <a:cubicBezTo>
                      <a:pt x="30" y="36"/>
                      <a:pt x="30" y="36"/>
                      <a:pt x="30" y="37"/>
                    </a:cubicBezTo>
                    <a:cubicBezTo>
                      <a:pt x="29" y="36"/>
                      <a:pt x="27" y="35"/>
                      <a:pt x="26" y="35"/>
                    </a:cubicBezTo>
                    <a:cubicBezTo>
                      <a:pt x="28" y="31"/>
                      <a:pt x="30" y="27"/>
                      <a:pt x="31" y="22"/>
                    </a:cubicBezTo>
                    <a:cubicBezTo>
                      <a:pt x="35" y="22"/>
                      <a:pt x="35" y="22"/>
                      <a:pt x="35" y="22"/>
                    </a:cubicBezTo>
                    <a:cubicBezTo>
                      <a:pt x="35" y="24"/>
                      <a:pt x="34" y="26"/>
                      <a:pt x="34" y="27"/>
                    </a:cubicBezTo>
                    <a:cubicBezTo>
                      <a:pt x="39" y="27"/>
                      <a:pt x="39" y="27"/>
                      <a:pt x="39" y="27"/>
                    </a:cubicBezTo>
                    <a:lnTo>
                      <a:pt x="39" y="2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4" name="Freeform 11">
                <a:extLst>
                  <a:ext uri="{FF2B5EF4-FFF2-40B4-BE49-F238E27FC236}">
                    <a16:creationId xmlns="" xmlns:a16="http://schemas.microsoft.com/office/drawing/2014/main" id="{41A36CD2-8B57-4756-955F-851C2C705FC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116052" y="12107863"/>
                <a:ext cx="265113" cy="260350"/>
              </a:xfrm>
              <a:custGeom>
                <a:avLst/>
                <a:gdLst>
                  <a:gd name="T0" fmla="*/ 8 w 54"/>
                  <a:gd name="T1" fmla="*/ 24 h 53"/>
                  <a:gd name="T2" fmla="*/ 8 w 54"/>
                  <a:gd name="T3" fmla="*/ 24 h 53"/>
                  <a:gd name="T4" fmla="*/ 12 w 54"/>
                  <a:gd name="T5" fmla="*/ 26 h 53"/>
                  <a:gd name="T6" fmla="*/ 4 w 54"/>
                  <a:gd name="T7" fmla="*/ 49 h 53"/>
                  <a:gd name="T8" fmla="*/ 0 w 54"/>
                  <a:gd name="T9" fmla="*/ 47 h 53"/>
                  <a:gd name="T10" fmla="*/ 8 w 54"/>
                  <a:gd name="T11" fmla="*/ 24 h 53"/>
                  <a:gd name="T12" fmla="*/ 4 w 54"/>
                  <a:gd name="T13" fmla="*/ 4 h 53"/>
                  <a:gd name="T14" fmla="*/ 7 w 54"/>
                  <a:gd name="T15" fmla="*/ 7 h 53"/>
                  <a:gd name="T16" fmla="*/ 14 w 54"/>
                  <a:gd name="T17" fmla="*/ 14 h 53"/>
                  <a:gd name="T18" fmla="*/ 10 w 54"/>
                  <a:gd name="T19" fmla="*/ 17 h 53"/>
                  <a:gd name="T20" fmla="*/ 9 w 54"/>
                  <a:gd name="T21" fmla="*/ 16 h 53"/>
                  <a:gd name="T22" fmla="*/ 1 w 54"/>
                  <a:gd name="T23" fmla="*/ 6 h 53"/>
                  <a:gd name="T24" fmla="*/ 4 w 54"/>
                  <a:gd name="T25" fmla="*/ 4 h 53"/>
                  <a:gd name="T26" fmla="*/ 29 w 54"/>
                  <a:gd name="T27" fmla="*/ 0 h 53"/>
                  <a:gd name="T28" fmla="*/ 33 w 54"/>
                  <a:gd name="T29" fmla="*/ 0 h 53"/>
                  <a:gd name="T30" fmla="*/ 33 w 54"/>
                  <a:gd name="T31" fmla="*/ 10 h 53"/>
                  <a:gd name="T32" fmla="*/ 47 w 54"/>
                  <a:gd name="T33" fmla="*/ 10 h 53"/>
                  <a:gd name="T34" fmla="*/ 47 w 54"/>
                  <a:gd name="T35" fmla="*/ 27 h 53"/>
                  <a:gd name="T36" fmla="*/ 54 w 54"/>
                  <a:gd name="T37" fmla="*/ 27 h 53"/>
                  <a:gd name="T38" fmla="*/ 54 w 54"/>
                  <a:gd name="T39" fmla="*/ 31 h 53"/>
                  <a:gd name="T40" fmla="*/ 34 w 54"/>
                  <a:gd name="T41" fmla="*/ 31 h 53"/>
                  <a:gd name="T42" fmla="*/ 53 w 54"/>
                  <a:gd name="T43" fmla="*/ 48 h 53"/>
                  <a:gd name="T44" fmla="*/ 52 w 54"/>
                  <a:gd name="T45" fmla="*/ 49 h 53"/>
                  <a:gd name="T46" fmla="*/ 50 w 54"/>
                  <a:gd name="T47" fmla="*/ 52 h 53"/>
                  <a:gd name="T48" fmla="*/ 31 w 54"/>
                  <a:gd name="T49" fmla="*/ 34 h 53"/>
                  <a:gd name="T50" fmla="*/ 13 w 54"/>
                  <a:gd name="T51" fmla="*/ 53 h 53"/>
                  <a:gd name="T52" fmla="*/ 9 w 54"/>
                  <a:gd name="T53" fmla="*/ 49 h 53"/>
                  <a:gd name="T54" fmla="*/ 28 w 54"/>
                  <a:gd name="T55" fmla="*/ 31 h 53"/>
                  <a:gd name="T56" fmla="*/ 14 w 54"/>
                  <a:gd name="T57" fmla="*/ 31 h 53"/>
                  <a:gd name="T58" fmla="*/ 14 w 54"/>
                  <a:gd name="T59" fmla="*/ 27 h 53"/>
                  <a:gd name="T60" fmla="*/ 28 w 54"/>
                  <a:gd name="T61" fmla="*/ 27 h 53"/>
                  <a:gd name="T62" fmla="*/ 29 w 54"/>
                  <a:gd name="T63" fmla="*/ 14 h 53"/>
                  <a:gd name="T64" fmla="*/ 17 w 54"/>
                  <a:gd name="T65" fmla="*/ 14 h 53"/>
                  <a:gd name="T66" fmla="*/ 17 w 54"/>
                  <a:gd name="T67" fmla="*/ 10 h 53"/>
                  <a:gd name="T68" fmla="*/ 29 w 54"/>
                  <a:gd name="T69" fmla="*/ 10 h 53"/>
                  <a:gd name="T70" fmla="*/ 29 w 54"/>
                  <a:gd name="T71" fmla="*/ 0 h 53"/>
                  <a:gd name="T72" fmla="*/ 43 w 54"/>
                  <a:gd name="T73" fmla="*/ 14 h 53"/>
                  <a:gd name="T74" fmla="*/ 33 w 54"/>
                  <a:gd name="T75" fmla="*/ 14 h 53"/>
                  <a:gd name="T76" fmla="*/ 33 w 54"/>
                  <a:gd name="T77" fmla="*/ 21 h 53"/>
                  <a:gd name="T78" fmla="*/ 33 w 54"/>
                  <a:gd name="T79" fmla="*/ 27 h 53"/>
                  <a:gd name="T80" fmla="*/ 43 w 54"/>
                  <a:gd name="T81" fmla="*/ 27 h 53"/>
                  <a:gd name="T82" fmla="*/ 43 w 54"/>
                  <a:gd name="T83" fmla="*/ 14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54" h="53">
                    <a:moveTo>
                      <a:pt x="8" y="24"/>
                    </a:moveTo>
                    <a:cubicBezTo>
                      <a:pt x="8" y="24"/>
                      <a:pt x="8" y="24"/>
                      <a:pt x="8" y="24"/>
                    </a:cubicBezTo>
                    <a:cubicBezTo>
                      <a:pt x="10" y="25"/>
                      <a:pt x="11" y="26"/>
                      <a:pt x="12" y="26"/>
                    </a:cubicBezTo>
                    <a:cubicBezTo>
                      <a:pt x="8" y="36"/>
                      <a:pt x="6" y="44"/>
                      <a:pt x="4" y="49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3" y="40"/>
                      <a:pt x="5" y="33"/>
                      <a:pt x="8" y="24"/>
                    </a:cubicBezTo>
                    <a:moveTo>
                      <a:pt x="4" y="4"/>
                    </a:moveTo>
                    <a:cubicBezTo>
                      <a:pt x="5" y="4"/>
                      <a:pt x="6" y="5"/>
                      <a:pt x="7" y="7"/>
                    </a:cubicBezTo>
                    <a:cubicBezTo>
                      <a:pt x="10" y="10"/>
                      <a:pt x="12" y="12"/>
                      <a:pt x="14" y="14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6"/>
                      <a:pt x="10" y="16"/>
                      <a:pt x="9" y="16"/>
                    </a:cubicBezTo>
                    <a:cubicBezTo>
                      <a:pt x="6" y="12"/>
                      <a:pt x="3" y="8"/>
                      <a:pt x="1" y="6"/>
                    </a:cubicBezTo>
                    <a:lnTo>
                      <a:pt x="4" y="4"/>
                    </a:lnTo>
                    <a:close/>
                    <a:moveTo>
                      <a:pt x="29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27"/>
                      <a:pt x="47" y="27"/>
                      <a:pt x="47" y="27"/>
                    </a:cubicBezTo>
                    <a:cubicBezTo>
                      <a:pt x="54" y="27"/>
                      <a:pt x="54" y="27"/>
                      <a:pt x="54" y="27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7" y="39"/>
                      <a:pt x="43" y="45"/>
                      <a:pt x="53" y="48"/>
                    </a:cubicBezTo>
                    <a:cubicBezTo>
                      <a:pt x="53" y="48"/>
                      <a:pt x="52" y="48"/>
                      <a:pt x="52" y="49"/>
                    </a:cubicBezTo>
                    <a:cubicBezTo>
                      <a:pt x="51" y="50"/>
                      <a:pt x="50" y="52"/>
                      <a:pt x="50" y="52"/>
                    </a:cubicBezTo>
                    <a:cubicBezTo>
                      <a:pt x="40" y="47"/>
                      <a:pt x="33" y="41"/>
                      <a:pt x="31" y="34"/>
                    </a:cubicBezTo>
                    <a:cubicBezTo>
                      <a:pt x="29" y="42"/>
                      <a:pt x="23" y="48"/>
                      <a:pt x="13" y="53"/>
                    </a:cubicBezTo>
                    <a:cubicBezTo>
                      <a:pt x="11" y="51"/>
                      <a:pt x="10" y="50"/>
                      <a:pt x="9" y="49"/>
                    </a:cubicBezTo>
                    <a:cubicBezTo>
                      <a:pt x="20" y="44"/>
                      <a:pt x="26" y="38"/>
                      <a:pt x="28" y="31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9" y="25"/>
                      <a:pt x="29" y="15"/>
                      <a:pt x="29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9" y="10"/>
                      <a:pt x="29" y="10"/>
                      <a:pt x="29" y="10"/>
                    </a:cubicBezTo>
                    <a:lnTo>
                      <a:pt x="29" y="0"/>
                    </a:lnTo>
                    <a:close/>
                    <a:moveTo>
                      <a:pt x="43" y="14"/>
                    </a:moveTo>
                    <a:cubicBezTo>
                      <a:pt x="33" y="14"/>
                      <a:pt x="33" y="14"/>
                      <a:pt x="33" y="14"/>
                    </a:cubicBezTo>
                    <a:cubicBezTo>
                      <a:pt x="33" y="15"/>
                      <a:pt x="33" y="20"/>
                      <a:pt x="33" y="21"/>
                    </a:cubicBezTo>
                    <a:cubicBezTo>
                      <a:pt x="33" y="23"/>
                      <a:pt x="33" y="25"/>
                      <a:pt x="33" y="27"/>
                    </a:cubicBezTo>
                    <a:cubicBezTo>
                      <a:pt x="43" y="27"/>
                      <a:pt x="43" y="27"/>
                      <a:pt x="43" y="27"/>
                    </a:cubicBezTo>
                    <a:lnTo>
                      <a:pt x="43" y="1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5" name="Freeform 12">
                <a:extLst>
                  <a:ext uri="{FF2B5EF4-FFF2-40B4-BE49-F238E27FC236}">
                    <a16:creationId xmlns="" xmlns:a16="http://schemas.microsoft.com/office/drawing/2014/main" id="{B5247677-EDF9-4A1D-9EAF-EB8CFEAB6B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24027" y="12107863"/>
                <a:ext cx="260350" cy="265112"/>
              </a:xfrm>
              <a:custGeom>
                <a:avLst/>
                <a:gdLst>
                  <a:gd name="T0" fmla="*/ 1 w 53"/>
                  <a:gd name="T1" fmla="*/ 9 h 54"/>
                  <a:gd name="T2" fmla="*/ 26 w 53"/>
                  <a:gd name="T3" fmla="*/ 9 h 54"/>
                  <a:gd name="T4" fmla="*/ 23 w 53"/>
                  <a:gd name="T5" fmla="*/ 1 h 54"/>
                  <a:gd name="T6" fmla="*/ 28 w 53"/>
                  <a:gd name="T7" fmla="*/ 0 h 54"/>
                  <a:gd name="T8" fmla="*/ 31 w 53"/>
                  <a:gd name="T9" fmla="*/ 8 h 54"/>
                  <a:gd name="T10" fmla="*/ 27 w 53"/>
                  <a:gd name="T11" fmla="*/ 9 h 54"/>
                  <a:gd name="T12" fmla="*/ 53 w 53"/>
                  <a:gd name="T13" fmla="*/ 9 h 54"/>
                  <a:gd name="T14" fmla="*/ 53 w 53"/>
                  <a:gd name="T15" fmla="*/ 13 h 54"/>
                  <a:gd name="T16" fmla="*/ 20 w 53"/>
                  <a:gd name="T17" fmla="*/ 13 h 54"/>
                  <a:gd name="T18" fmla="*/ 20 w 53"/>
                  <a:gd name="T19" fmla="*/ 18 h 54"/>
                  <a:gd name="T20" fmla="*/ 20 w 53"/>
                  <a:gd name="T21" fmla="*/ 22 h 54"/>
                  <a:gd name="T22" fmla="*/ 46 w 53"/>
                  <a:gd name="T23" fmla="*/ 22 h 54"/>
                  <a:gd name="T24" fmla="*/ 46 w 53"/>
                  <a:gd name="T25" fmla="*/ 31 h 54"/>
                  <a:gd name="T26" fmla="*/ 45 w 53"/>
                  <a:gd name="T27" fmla="*/ 41 h 54"/>
                  <a:gd name="T28" fmla="*/ 34 w 53"/>
                  <a:gd name="T29" fmla="*/ 52 h 54"/>
                  <a:gd name="T30" fmla="*/ 24 w 53"/>
                  <a:gd name="T31" fmla="*/ 52 h 54"/>
                  <a:gd name="T32" fmla="*/ 23 w 53"/>
                  <a:gd name="T33" fmla="*/ 47 h 54"/>
                  <a:gd name="T34" fmla="*/ 34 w 53"/>
                  <a:gd name="T35" fmla="*/ 47 h 54"/>
                  <a:gd name="T36" fmla="*/ 41 w 53"/>
                  <a:gd name="T37" fmla="*/ 40 h 54"/>
                  <a:gd name="T38" fmla="*/ 41 w 53"/>
                  <a:gd name="T39" fmla="*/ 31 h 54"/>
                  <a:gd name="T40" fmla="*/ 41 w 53"/>
                  <a:gd name="T41" fmla="*/ 26 h 54"/>
                  <a:gd name="T42" fmla="*/ 20 w 53"/>
                  <a:gd name="T43" fmla="*/ 26 h 54"/>
                  <a:gd name="T44" fmla="*/ 3 w 53"/>
                  <a:gd name="T45" fmla="*/ 54 h 54"/>
                  <a:gd name="T46" fmla="*/ 0 w 53"/>
                  <a:gd name="T47" fmla="*/ 50 h 54"/>
                  <a:gd name="T48" fmla="*/ 15 w 53"/>
                  <a:gd name="T49" fmla="*/ 25 h 54"/>
                  <a:gd name="T50" fmla="*/ 16 w 53"/>
                  <a:gd name="T51" fmla="*/ 17 h 54"/>
                  <a:gd name="T52" fmla="*/ 16 w 53"/>
                  <a:gd name="T53" fmla="*/ 13 h 54"/>
                  <a:gd name="T54" fmla="*/ 1 w 53"/>
                  <a:gd name="T55" fmla="*/ 13 h 54"/>
                  <a:gd name="T56" fmla="*/ 1 w 53"/>
                  <a:gd name="T57" fmla="*/ 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53" h="54">
                    <a:moveTo>
                      <a:pt x="1" y="9"/>
                    </a:moveTo>
                    <a:cubicBezTo>
                      <a:pt x="26" y="9"/>
                      <a:pt x="26" y="9"/>
                      <a:pt x="26" y="9"/>
                    </a:cubicBezTo>
                    <a:cubicBezTo>
                      <a:pt x="26" y="7"/>
                      <a:pt x="25" y="4"/>
                      <a:pt x="23" y="1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9" y="3"/>
                      <a:pt x="30" y="6"/>
                      <a:pt x="31" y="8"/>
                    </a:cubicBezTo>
                    <a:cubicBezTo>
                      <a:pt x="27" y="9"/>
                      <a:pt x="27" y="9"/>
                      <a:pt x="27" y="9"/>
                    </a:cubicBezTo>
                    <a:cubicBezTo>
                      <a:pt x="53" y="9"/>
                      <a:pt x="53" y="9"/>
                      <a:pt x="53" y="9"/>
                    </a:cubicBezTo>
                    <a:cubicBezTo>
                      <a:pt x="53" y="13"/>
                      <a:pt x="53" y="13"/>
                      <a:pt x="53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20" y="14"/>
                      <a:pt x="20" y="16"/>
                      <a:pt x="20" y="18"/>
                    </a:cubicBezTo>
                    <a:cubicBezTo>
                      <a:pt x="20" y="20"/>
                      <a:pt x="20" y="21"/>
                      <a:pt x="20" y="22"/>
                    </a:cubicBezTo>
                    <a:cubicBezTo>
                      <a:pt x="46" y="22"/>
                      <a:pt x="46" y="22"/>
                      <a:pt x="46" y="22"/>
                    </a:cubicBezTo>
                    <a:cubicBezTo>
                      <a:pt x="46" y="24"/>
                      <a:pt x="46" y="27"/>
                      <a:pt x="46" y="31"/>
                    </a:cubicBezTo>
                    <a:cubicBezTo>
                      <a:pt x="45" y="35"/>
                      <a:pt x="45" y="38"/>
                      <a:pt x="45" y="41"/>
                    </a:cubicBezTo>
                    <a:cubicBezTo>
                      <a:pt x="45" y="48"/>
                      <a:pt x="41" y="52"/>
                      <a:pt x="34" y="52"/>
                    </a:cubicBezTo>
                    <a:cubicBezTo>
                      <a:pt x="31" y="52"/>
                      <a:pt x="28" y="52"/>
                      <a:pt x="24" y="52"/>
                    </a:cubicBezTo>
                    <a:cubicBezTo>
                      <a:pt x="24" y="50"/>
                      <a:pt x="24" y="48"/>
                      <a:pt x="23" y="47"/>
                    </a:cubicBezTo>
                    <a:cubicBezTo>
                      <a:pt x="27" y="47"/>
                      <a:pt x="30" y="47"/>
                      <a:pt x="34" y="47"/>
                    </a:cubicBezTo>
                    <a:cubicBezTo>
                      <a:pt x="38" y="48"/>
                      <a:pt x="40" y="45"/>
                      <a:pt x="41" y="40"/>
                    </a:cubicBezTo>
                    <a:cubicBezTo>
                      <a:pt x="41" y="38"/>
                      <a:pt x="41" y="35"/>
                      <a:pt x="41" y="31"/>
                    </a:cubicBezTo>
                    <a:cubicBezTo>
                      <a:pt x="41" y="29"/>
                      <a:pt x="41" y="27"/>
                      <a:pt x="41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19" y="37"/>
                      <a:pt x="14" y="47"/>
                      <a:pt x="3" y="54"/>
                    </a:cubicBezTo>
                    <a:cubicBezTo>
                      <a:pt x="2" y="52"/>
                      <a:pt x="1" y="51"/>
                      <a:pt x="0" y="50"/>
                    </a:cubicBezTo>
                    <a:cubicBezTo>
                      <a:pt x="10" y="44"/>
                      <a:pt x="15" y="35"/>
                      <a:pt x="15" y="25"/>
                    </a:cubicBezTo>
                    <a:cubicBezTo>
                      <a:pt x="15" y="23"/>
                      <a:pt x="15" y="20"/>
                      <a:pt x="16" y="17"/>
                    </a:cubicBezTo>
                    <a:cubicBezTo>
                      <a:pt x="16" y="16"/>
                      <a:pt x="16" y="14"/>
                      <a:pt x="16" y="13"/>
                    </a:cubicBezTo>
                    <a:cubicBezTo>
                      <a:pt x="1" y="13"/>
                      <a:pt x="1" y="13"/>
                      <a:pt x="1" y="13"/>
                    </a:cubicBezTo>
                    <a:lnTo>
                      <a:pt x="1" y="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6" name="Freeform 13">
                <a:extLst>
                  <a:ext uri="{FF2B5EF4-FFF2-40B4-BE49-F238E27FC236}">
                    <a16:creationId xmlns="" xmlns:a16="http://schemas.microsoft.com/office/drawing/2014/main" id="{472DCCA9-340E-4C83-A9CF-DEC2190BE6C7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4732002" y="12101513"/>
                <a:ext cx="265113" cy="266700"/>
              </a:xfrm>
              <a:custGeom>
                <a:avLst/>
                <a:gdLst>
                  <a:gd name="T0" fmla="*/ 0 w 54"/>
                  <a:gd name="T1" fmla="*/ 49 h 54"/>
                  <a:gd name="T2" fmla="*/ 23 w 54"/>
                  <a:gd name="T3" fmla="*/ 41 h 54"/>
                  <a:gd name="T4" fmla="*/ 2 w 54"/>
                  <a:gd name="T5" fmla="*/ 41 h 54"/>
                  <a:gd name="T6" fmla="*/ 2 w 54"/>
                  <a:gd name="T7" fmla="*/ 37 h 54"/>
                  <a:gd name="T8" fmla="*/ 25 w 54"/>
                  <a:gd name="T9" fmla="*/ 37 h 54"/>
                  <a:gd name="T10" fmla="*/ 25 w 54"/>
                  <a:gd name="T11" fmla="*/ 33 h 54"/>
                  <a:gd name="T12" fmla="*/ 30 w 54"/>
                  <a:gd name="T13" fmla="*/ 33 h 54"/>
                  <a:gd name="T14" fmla="*/ 30 w 54"/>
                  <a:gd name="T15" fmla="*/ 37 h 54"/>
                  <a:gd name="T16" fmla="*/ 54 w 54"/>
                  <a:gd name="T17" fmla="*/ 37 h 54"/>
                  <a:gd name="T18" fmla="*/ 54 w 54"/>
                  <a:gd name="T19" fmla="*/ 41 h 54"/>
                  <a:gd name="T20" fmla="*/ 32 w 54"/>
                  <a:gd name="T21" fmla="*/ 41 h 54"/>
                  <a:gd name="T22" fmla="*/ 54 w 54"/>
                  <a:gd name="T23" fmla="*/ 49 h 54"/>
                  <a:gd name="T24" fmla="*/ 53 w 54"/>
                  <a:gd name="T25" fmla="*/ 51 h 54"/>
                  <a:gd name="T26" fmla="*/ 52 w 54"/>
                  <a:gd name="T27" fmla="*/ 53 h 54"/>
                  <a:gd name="T28" fmla="*/ 30 w 54"/>
                  <a:gd name="T29" fmla="*/ 43 h 54"/>
                  <a:gd name="T30" fmla="*/ 30 w 54"/>
                  <a:gd name="T31" fmla="*/ 54 h 54"/>
                  <a:gd name="T32" fmla="*/ 25 w 54"/>
                  <a:gd name="T33" fmla="*/ 54 h 54"/>
                  <a:gd name="T34" fmla="*/ 25 w 54"/>
                  <a:gd name="T35" fmla="*/ 43 h 54"/>
                  <a:gd name="T36" fmla="*/ 3 w 54"/>
                  <a:gd name="T37" fmla="*/ 53 h 54"/>
                  <a:gd name="T38" fmla="*/ 0 w 54"/>
                  <a:gd name="T39" fmla="*/ 49 h 54"/>
                  <a:gd name="T40" fmla="*/ 10 w 54"/>
                  <a:gd name="T41" fmla="*/ 25 h 54"/>
                  <a:gd name="T42" fmla="*/ 15 w 54"/>
                  <a:gd name="T43" fmla="*/ 20 h 54"/>
                  <a:gd name="T44" fmla="*/ 2 w 54"/>
                  <a:gd name="T45" fmla="*/ 20 h 54"/>
                  <a:gd name="T46" fmla="*/ 2 w 54"/>
                  <a:gd name="T47" fmla="*/ 16 h 54"/>
                  <a:gd name="T48" fmla="*/ 18 w 54"/>
                  <a:gd name="T49" fmla="*/ 16 h 54"/>
                  <a:gd name="T50" fmla="*/ 21 w 54"/>
                  <a:gd name="T51" fmla="*/ 11 h 54"/>
                  <a:gd name="T52" fmla="*/ 26 w 54"/>
                  <a:gd name="T53" fmla="*/ 12 h 54"/>
                  <a:gd name="T54" fmla="*/ 23 w 54"/>
                  <a:gd name="T55" fmla="*/ 16 h 54"/>
                  <a:gd name="T56" fmla="*/ 53 w 54"/>
                  <a:gd name="T57" fmla="*/ 16 h 54"/>
                  <a:gd name="T58" fmla="*/ 53 w 54"/>
                  <a:gd name="T59" fmla="*/ 20 h 54"/>
                  <a:gd name="T60" fmla="*/ 41 w 54"/>
                  <a:gd name="T61" fmla="*/ 20 h 54"/>
                  <a:gd name="T62" fmla="*/ 34 w 54"/>
                  <a:gd name="T63" fmla="*/ 27 h 54"/>
                  <a:gd name="T64" fmla="*/ 41 w 54"/>
                  <a:gd name="T65" fmla="*/ 29 h 54"/>
                  <a:gd name="T66" fmla="*/ 49 w 54"/>
                  <a:gd name="T67" fmla="*/ 31 h 54"/>
                  <a:gd name="T68" fmla="*/ 47 w 54"/>
                  <a:gd name="T69" fmla="*/ 35 h 54"/>
                  <a:gd name="T70" fmla="*/ 34 w 54"/>
                  <a:gd name="T71" fmla="*/ 31 h 54"/>
                  <a:gd name="T72" fmla="*/ 30 w 54"/>
                  <a:gd name="T73" fmla="*/ 30 h 54"/>
                  <a:gd name="T74" fmla="*/ 5 w 54"/>
                  <a:gd name="T75" fmla="*/ 35 h 54"/>
                  <a:gd name="T76" fmla="*/ 3 w 54"/>
                  <a:gd name="T77" fmla="*/ 31 h 54"/>
                  <a:gd name="T78" fmla="*/ 23 w 54"/>
                  <a:gd name="T79" fmla="*/ 28 h 54"/>
                  <a:gd name="T80" fmla="*/ 10 w 54"/>
                  <a:gd name="T81" fmla="*/ 25 h 54"/>
                  <a:gd name="T82" fmla="*/ 24 w 54"/>
                  <a:gd name="T83" fmla="*/ 1 h 54"/>
                  <a:gd name="T84" fmla="*/ 28 w 54"/>
                  <a:gd name="T85" fmla="*/ 0 h 54"/>
                  <a:gd name="T86" fmla="*/ 30 w 54"/>
                  <a:gd name="T87" fmla="*/ 6 h 54"/>
                  <a:gd name="T88" fmla="*/ 52 w 54"/>
                  <a:gd name="T89" fmla="*/ 6 h 54"/>
                  <a:gd name="T90" fmla="*/ 52 w 54"/>
                  <a:gd name="T91" fmla="*/ 14 h 54"/>
                  <a:gd name="T92" fmla="*/ 48 w 54"/>
                  <a:gd name="T93" fmla="*/ 14 h 54"/>
                  <a:gd name="T94" fmla="*/ 48 w 54"/>
                  <a:gd name="T95" fmla="*/ 10 h 54"/>
                  <a:gd name="T96" fmla="*/ 7 w 54"/>
                  <a:gd name="T97" fmla="*/ 10 h 54"/>
                  <a:gd name="T98" fmla="*/ 7 w 54"/>
                  <a:gd name="T99" fmla="*/ 14 h 54"/>
                  <a:gd name="T100" fmla="*/ 3 w 54"/>
                  <a:gd name="T101" fmla="*/ 14 h 54"/>
                  <a:gd name="T102" fmla="*/ 3 w 54"/>
                  <a:gd name="T103" fmla="*/ 6 h 54"/>
                  <a:gd name="T104" fmla="*/ 26 w 54"/>
                  <a:gd name="T105" fmla="*/ 6 h 54"/>
                  <a:gd name="T106" fmla="*/ 24 w 54"/>
                  <a:gd name="T107" fmla="*/ 1 h 54"/>
                  <a:gd name="T108" fmla="*/ 17 w 54"/>
                  <a:gd name="T109" fmla="*/ 23 h 54"/>
                  <a:gd name="T110" fmla="*/ 25 w 54"/>
                  <a:gd name="T111" fmla="*/ 25 h 54"/>
                  <a:gd name="T112" fmla="*/ 29 w 54"/>
                  <a:gd name="T113" fmla="*/ 26 h 54"/>
                  <a:gd name="T114" fmla="*/ 37 w 54"/>
                  <a:gd name="T115" fmla="*/ 20 h 54"/>
                  <a:gd name="T116" fmla="*/ 19 w 54"/>
                  <a:gd name="T117" fmla="*/ 20 h 54"/>
                  <a:gd name="T118" fmla="*/ 17 w 54"/>
                  <a:gd name="T119" fmla="*/ 2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4" h="54">
                    <a:moveTo>
                      <a:pt x="0" y="49"/>
                    </a:moveTo>
                    <a:cubicBezTo>
                      <a:pt x="9" y="48"/>
                      <a:pt x="17" y="45"/>
                      <a:pt x="23" y="41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2" y="37"/>
                      <a:pt x="2" y="37"/>
                      <a:pt x="2" y="37"/>
                    </a:cubicBezTo>
                    <a:cubicBezTo>
                      <a:pt x="25" y="37"/>
                      <a:pt x="25" y="37"/>
                      <a:pt x="25" y="37"/>
                    </a:cubicBezTo>
                    <a:cubicBezTo>
                      <a:pt x="25" y="33"/>
                      <a:pt x="25" y="33"/>
                      <a:pt x="25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4" y="41"/>
                      <a:pt x="54" y="41"/>
                      <a:pt x="54" y="41"/>
                    </a:cubicBezTo>
                    <a:cubicBezTo>
                      <a:pt x="32" y="41"/>
                      <a:pt x="32" y="41"/>
                      <a:pt x="32" y="41"/>
                    </a:cubicBezTo>
                    <a:cubicBezTo>
                      <a:pt x="38" y="45"/>
                      <a:pt x="46" y="48"/>
                      <a:pt x="54" y="49"/>
                    </a:cubicBezTo>
                    <a:cubicBezTo>
                      <a:pt x="54" y="49"/>
                      <a:pt x="54" y="50"/>
                      <a:pt x="53" y="51"/>
                    </a:cubicBezTo>
                    <a:cubicBezTo>
                      <a:pt x="53" y="52"/>
                      <a:pt x="52" y="53"/>
                      <a:pt x="52" y="53"/>
                    </a:cubicBezTo>
                    <a:cubicBezTo>
                      <a:pt x="42" y="50"/>
                      <a:pt x="34" y="47"/>
                      <a:pt x="30" y="43"/>
                    </a:cubicBezTo>
                    <a:cubicBezTo>
                      <a:pt x="30" y="54"/>
                      <a:pt x="30" y="54"/>
                      <a:pt x="30" y="54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5" y="43"/>
                      <a:pt x="25" y="43"/>
                      <a:pt x="25" y="43"/>
                    </a:cubicBezTo>
                    <a:cubicBezTo>
                      <a:pt x="20" y="47"/>
                      <a:pt x="12" y="50"/>
                      <a:pt x="3" y="53"/>
                    </a:cubicBezTo>
                    <a:cubicBezTo>
                      <a:pt x="2" y="52"/>
                      <a:pt x="1" y="50"/>
                      <a:pt x="0" y="49"/>
                    </a:cubicBezTo>
                    <a:moveTo>
                      <a:pt x="10" y="25"/>
                    </a:moveTo>
                    <a:cubicBezTo>
                      <a:pt x="12" y="23"/>
                      <a:pt x="13" y="21"/>
                      <a:pt x="15" y="20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4"/>
                      <a:pt x="20" y="13"/>
                      <a:pt x="21" y="11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5" y="14"/>
                      <a:pt x="24" y="15"/>
                      <a:pt x="2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3" y="20"/>
                      <a:pt x="53" y="20"/>
                      <a:pt x="53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0" y="23"/>
                      <a:pt x="38" y="25"/>
                      <a:pt x="34" y="27"/>
                    </a:cubicBezTo>
                    <a:cubicBezTo>
                      <a:pt x="36" y="28"/>
                      <a:pt x="38" y="28"/>
                      <a:pt x="41" y="29"/>
                    </a:cubicBezTo>
                    <a:cubicBezTo>
                      <a:pt x="45" y="30"/>
                      <a:pt x="48" y="31"/>
                      <a:pt x="49" y="31"/>
                    </a:cubicBezTo>
                    <a:cubicBezTo>
                      <a:pt x="47" y="35"/>
                      <a:pt x="47" y="35"/>
                      <a:pt x="47" y="35"/>
                    </a:cubicBezTo>
                    <a:cubicBezTo>
                      <a:pt x="44" y="34"/>
                      <a:pt x="40" y="33"/>
                      <a:pt x="34" y="31"/>
                    </a:cubicBezTo>
                    <a:cubicBezTo>
                      <a:pt x="32" y="30"/>
                      <a:pt x="31" y="30"/>
                      <a:pt x="30" y="30"/>
                    </a:cubicBezTo>
                    <a:cubicBezTo>
                      <a:pt x="25" y="32"/>
                      <a:pt x="17" y="34"/>
                      <a:pt x="5" y="35"/>
                    </a:cubicBezTo>
                    <a:cubicBezTo>
                      <a:pt x="4" y="34"/>
                      <a:pt x="4" y="33"/>
                      <a:pt x="3" y="31"/>
                    </a:cubicBezTo>
                    <a:cubicBezTo>
                      <a:pt x="12" y="30"/>
                      <a:pt x="19" y="29"/>
                      <a:pt x="23" y="28"/>
                    </a:cubicBezTo>
                    <a:cubicBezTo>
                      <a:pt x="19" y="27"/>
                      <a:pt x="15" y="26"/>
                      <a:pt x="10" y="25"/>
                    </a:cubicBezTo>
                    <a:moveTo>
                      <a:pt x="24" y="1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9" y="2"/>
                      <a:pt x="30" y="4"/>
                      <a:pt x="30" y="6"/>
                    </a:cubicBezTo>
                    <a:cubicBezTo>
                      <a:pt x="52" y="6"/>
                      <a:pt x="52" y="6"/>
                      <a:pt x="52" y="6"/>
                    </a:cubicBezTo>
                    <a:cubicBezTo>
                      <a:pt x="52" y="14"/>
                      <a:pt x="52" y="14"/>
                      <a:pt x="52" y="14"/>
                    </a:cubicBezTo>
                    <a:cubicBezTo>
                      <a:pt x="48" y="14"/>
                      <a:pt x="48" y="14"/>
                      <a:pt x="48" y="14"/>
                    </a:cubicBezTo>
                    <a:cubicBezTo>
                      <a:pt x="48" y="10"/>
                      <a:pt x="48" y="10"/>
                      <a:pt x="4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4"/>
                      <a:pt x="25" y="3"/>
                      <a:pt x="24" y="1"/>
                    </a:cubicBezTo>
                    <a:moveTo>
                      <a:pt x="17" y="23"/>
                    </a:moveTo>
                    <a:cubicBezTo>
                      <a:pt x="18" y="23"/>
                      <a:pt x="21" y="24"/>
                      <a:pt x="25" y="25"/>
                    </a:cubicBezTo>
                    <a:cubicBezTo>
                      <a:pt x="27" y="25"/>
                      <a:pt x="28" y="26"/>
                      <a:pt x="29" y="26"/>
                    </a:cubicBezTo>
                    <a:cubicBezTo>
                      <a:pt x="33" y="25"/>
                      <a:pt x="35" y="23"/>
                      <a:pt x="37" y="2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18" y="21"/>
                      <a:pt x="18" y="22"/>
                      <a:pt x="17" y="23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7" name="Freeform 14">
                <a:extLst>
                  <a:ext uri="{FF2B5EF4-FFF2-40B4-BE49-F238E27FC236}">
                    <a16:creationId xmlns="" xmlns:a16="http://schemas.microsoft.com/office/drawing/2014/main" id="{3AF2C461-F7DA-43BA-8184-3C39162660E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046327" y="12107863"/>
                <a:ext cx="263525" cy="265112"/>
              </a:xfrm>
              <a:custGeom>
                <a:avLst/>
                <a:gdLst>
                  <a:gd name="T0" fmla="*/ 15 w 54"/>
                  <a:gd name="T1" fmla="*/ 1 h 54"/>
                  <a:gd name="T2" fmla="*/ 15 w 54"/>
                  <a:gd name="T3" fmla="*/ 3 h 54"/>
                  <a:gd name="T4" fmla="*/ 19 w 54"/>
                  <a:gd name="T5" fmla="*/ 9 h 54"/>
                  <a:gd name="T6" fmla="*/ 24 w 54"/>
                  <a:gd name="T7" fmla="*/ 15 h 54"/>
                  <a:gd name="T8" fmla="*/ 21 w 54"/>
                  <a:gd name="T9" fmla="*/ 18 h 54"/>
                  <a:gd name="T10" fmla="*/ 13 w 54"/>
                  <a:gd name="T11" fmla="*/ 6 h 54"/>
                  <a:gd name="T12" fmla="*/ 2 w 54"/>
                  <a:gd name="T13" fmla="*/ 24 h 54"/>
                  <a:gd name="T14" fmla="*/ 1 w 54"/>
                  <a:gd name="T15" fmla="*/ 22 h 54"/>
                  <a:gd name="T16" fmla="*/ 0 w 54"/>
                  <a:gd name="T17" fmla="*/ 20 h 54"/>
                  <a:gd name="T18" fmla="*/ 11 w 54"/>
                  <a:gd name="T19" fmla="*/ 0 h 54"/>
                  <a:gd name="T20" fmla="*/ 15 w 54"/>
                  <a:gd name="T21" fmla="*/ 1 h 54"/>
                  <a:gd name="T22" fmla="*/ 3 w 54"/>
                  <a:gd name="T23" fmla="*/ 37 h 54"/>
                  <a:gd name="T24" fmla="*/ 6 w 54"/>
                  <a:gd name="T25" fmla="*/ 35 h 54"/>
                  <a:gd name="T26" fmla="*/ 12 w 54"/>
                  <a:gd name="T27" fmla="*/ 42 h 54"/>
                  <a:gd name="T28" fmla="*/ 18 w 54"/>
                  <a:gd name="T29" fmla="*/ 30 h 54"/>
                  <a:gd name="T30" fmla="*/ 2 w 54"/>
                  <a:gd name="T31" fmla="*/ 30 h 54"/>
                  <a:gd name="T32" fmla="*/ 2 w 54"/>
                  <a:gd name="T33" fmla="*/ 26 h 54"/>
                  <a:gd name="T34" fmla="*/ 22 w 54"/>
                  <a:gd name="T35" fmla="*/ 26 h 54"/>
                  <a:gd name="T36" fmla="*/ 22 w 54"/>
                  <a:gd name="T37" fmla="*/ 30 h 54"/>
                  <a:gd name="T38" fmla="*/ 14 w 54"/>
                  <a:gd name="T39" fmla="*/ 45 h 54"/>
                  <a:gd name="T40" fmla="*/ 18 w 54"/>
                  <a:gd name="T41" fmla="*/ 50 h 54"/>
                  <a:gd name="T42" fmla="*/ 15 w 54"/>
                  <a:gd name="T43" fmla="*/ 53 h 54"/>
                  <a:gd name="T44" fmla="*/ 3 w 54"/>
                  <a:gd name="T45" fmla="*/ 37 h 54"/>
                  <a:gd name="T46" fmla="*/ 9 w 54"/>
                  <a:gd name="T47" fmla="*/ 16 h 54"/>
                  <a:gd name="T48" fmla="*/ 12 w 54"/>
                  <a:gd name="T49" fmla="*/ 14 h 54"/>
                  <a:gd name="T50" fmla="*/ 17 w 54"/>
                  <a:gd name="T51" fmla="*/ 22 h 54"/>
                  <a:gd name="T52" fmla="*/ 13 w 54"/>
                  <a:gd name="T53" fmla="*/ 24 h 54"/>
                  <a:gd name="T54" fmla="*/ 9 w 54"/>
                  <a:gd name="T55" fmla="*/ 16 h 54"/>
                  <a:gd name="T56" fmla="*/ 40 w 54"/>
                  <a:gd name="T57" fmla="*/ 39 h 54"/>
                  <a:gd name="T58" fmla="*/ 54 w 54"/>
                  <a:gd name="T59" fmla="*/ 50 h 54"/>
                  <a:gd name="T60" fmla="*/ 51 w 54"/>
                  <a:gd name="T61" fmla="*/ 53 h 54"/>
                  <a:gd name="T62" fmla="*/ 37 w 54"/>
                  <a:gd name="T63" fmla="*/ 42 h 54"/>
                  <a:gd name="T64" fmla="*/ 24 w 54"/>
                  <a:gd name="T65" fmla="*/ 54 h 54"/>
                  <a:gd name="T66" fmla="*/ 22 w 54"/>
                  <a:gd name="T67" fmla="*/ 52 h 54"/>
                  <a:gd name="T68" fmla="*/ 21 w 54"/>
                  <a:gd name="T69" fmla="*/ 50 h 54"/>
                  <a:gd name="T70" fmla="*/ 33 w 54"/>
                  <a:gd name="T71" fmla="*/ 41 h 54"/>
                  <a:gd name="T72" fmla="*/ 36 w 54"/>
                  <a:gd name="T73" fmla="*/ 27 h 54"/>
                  <a:gd name="T74" fmla="*/ 36 w 54"/>
                  <a:gd name="T75" fmla="*/ 20 h 54"/>
                  <a:gd name="T76" fmla="*/ 40 w 54"/>
                  <a:gd name="T77" fmla="*/ 20 h 54"/>
                  <a:gd name="T78" fmla="*/ 40 w 54"/>
                  <a:gd name="T79" fmla="*/ 28 h 54"/>
                  <a:gd name="T80" fmla="*/ 38 w 54"/>
                  <a:gd name="T81" fmla="*/ 41 h 54"/>
                  <a:gd name="T82" fmla="*/ 40 w 54"/>
                  <a:gd name="T83" fmla="*/ 39 h 54"/>
                  <a:gd name="T84" fmla="*/ 23 w 54"/>
                  <a:gd name="T85" fmla="*/ 2 h 54"/>
                  <a:gd name="T86" fmla="*/ 54 w 54"/>
                  <a:gd name="T87" fmla="*/ 2 h 54"/>
                  <a:gd name="T88" fmla="*/ 54 w 54"/>
                  <a:gd name="T89" fmla="*/ 6 h 54"/>
                  <a:gd name="T90" fmla="*/ 41 w 54"/>
                  <a:gd name="T91" fmla="*/ 6 h 54"/>
                  <a:gd name="T92" fmla="*/ 39 w 54"/>
                  <a:gd name="T93" fmla="*/ 14 h 54"/>
                  <a:gd name="T94" fmla="*/ 51 w 54"/>
                  <a:gd name="T95" fmla="*/ 14 h 54"/>
                  <a:gd name="T96" fmla="*/ 51 w 54"/>
                  <a:gd name="T97" fmla="*/ 40 h 54"/>
                  <a:gd name="T98" fmla="*/ 47 w 54"/>
                  <a:gd name="T99" fmla="*/ 40 h 54"/>
                  <a:gd name="T100" fmla="*/ 47 w 54"/>
                  <a:gd name="T101" fmla="*/ 18 h 54"/>
                  <a:gd name="T102" fmla="*/ 29 w 54"/>
                  <a:gd name="T103" fmla="*/ 18 h 54"/>
                  <a:gd name="T104" fmla="*/ 29 w 54"/>
                  <a:gd name="T105" fmla="*/ 40 h 54"/>
                  <a:gd name="T106" fmla="*/ 25 w 54"/>
                  <a:gd name="T107" fmla="*/ 40 h 54"/>
                  <a:gd name="T108" fmla="*/ 25 w 54"/>
                  <a:gd name="T109" fmla="*/ 14 h 54"/>
                  <a:gd name="T110" fmla="*/ 35 w 54"/>
                  <a:gd name="T111" fmla="*/ 14 h 54"/>
                  <a:gd name="T112" fmla="*/ 36 w 54"/>
                  <a:gd name="T113" fmla="*/ 6 h 54"/>
                  <a:gd name="T114" fmla="*/ 23 w 54"/>
                  <a:gd name="T115" fmla="*/ 6 h 54"/>
                  <a:gd name="T116" fmla="*/ 23 w 54"/>
                  <a:gd name="T117" fmla="*/ 2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4" h="54">
                    <a:moveTo>
                      <a:pt x="15" y="1"/>
                    </a:moveTo>
                    <a:cubicBezTo>
                      <a:pt x="15" y="1"/>
                      <a:pt x="15" y="2"/>
                      <a:pt x="15" y="3"/>
                    </a:cubicBezTo>
                    <a:cubicBezTo>
                      <a:pt x="16" y="4"/>
                      <a:pt x="17" y="6"/>
                      <a:pt x="19" y="9"/>
                    </a:cubicBezTo>
                    <a:cubicBezTo>
                      <a:pt x="22" y="12"/>
                      <a:pt x="24" y="14"/>
                      <a:pt x="24" y="15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17" y="13"/>
                      <a:pt x="15" y="9"/>
                      <a:pt x="13" y="6"/>
                    </a:cubicBezTo>
                    <a:cubicBezTo>
                      <a:pt x="9" y="13"/>
                      <a:pt x="6" y="19"/>
                      <a:pt x="2" y="24"/>
                    </a:cubicBezTo>
                    <a:cubicBezTo>
                      <a:pt x="2" y="24"/>
                      <a:pt x="2" y="23"/>
                      <a:pt x="1" y="22"/>
                    </a:cubicBezTo>
                    <a:cubicBezTo>
                      <a:pt x="0" y="21"/>
                      <a:pt x="0" y="20"/>
                      <a:pt x="0" y="20"/>
                    </a:cubicBezTo>
                    <a:cubicBezTo>
                      <a:pt x="4" y="14"/>
                      <a:pt x="8" y="8"/>
                      <a:pt x="11" y="0"/>
                    </a:cubicBezTo>
                    <a:lnTo>
                      <a:pt x="15" y="1"/>
                    </a:lnTo>
                    <a:close/>
                    <a:moveTo>
                      <a:pt x="3" y="37"/>
                    </a:moveTo>
                    <a:cubicBezTo>
                      <a:pt x="6" y="35"/>
                      <a:pt x="6" y="35"/>
                      <a:pt x="6" y="35"/>
                    </a:cubicBezTo>
                    <a:cubicBezTo>
                      <a:pt x="7" y="36"/>
                      <a:pt x="9" y="38"/>
                      <a:pt x="12" y="42"/>
                    </a:cubicBezTo>
                    <a:cubicBezTo>
                      <a:pt x="14" y="38"/>
                      <a:pt x="16" y="34"/>
                      <a:pt x="18" y="30"/>
                    </a:cubicBezTo>
                    <a:cubicBezTo>
                      <a:pt x="2" y="30"/>
                      <a:pt x="2" y="30"/>
                      <a:pt x="2" y="30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0" y="35"/>
                      <a:pt x="17" y="40"/>
                      <a:pt x="14" y="45"/>
                    </a:cubicBezTo>
                    <a:cubicBezTo>
                      <a:pt x="16" y="48"/>
                      <a:pt x="18" y="49"/>
                      <a:pt x="18" y="50"/>
                    </a:cubicBezTo>
                    <a:cubicBezTo>
                      <a:pt x="15" y="53"/>
                      <a:pt x="15" y="53"/>
                      <a:pt x="15" y="53"/>
                    </a:cubicBezTo>
                    <a:cubicBezTo>
                      <a:pt x="11" y="48"/>
                      <a:pt x="7" y="42"/>
                      <a:pt x="3" y="37"/>
                    </a:cubicBezTo>
                    <a:moveTo>
                      <a:pt x="9" y="16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8"/>
                      <a:pt x="16" y="20"/>
                      <a:pt x="17" y="2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2" y="22"/>
                      <a:pt x="11" y="19"/>
                      <a:pt x="9" y="16"/>
                    </a:cubicBezTo>
                    <a:moveTo>
                      <a:pt x="40" y="39"/>
                    </a:moveTo>
                    <a:cubicBezTo>
                      <a:pt x="46" y="43"/>
                      <a:pt x="51" y="47"/>
                      <a:pt x="54" y="5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46" y="49"/>
                      <a:pt x="42" y="45"/>
                      <a:pt x="37" y="42"/>
                    </a:cubicBezTo>
                    <a:cubicBezTo>
                      <a:pt x="36" y="46"/>
                      <a:pt x="31" y="49"/>
                      <a:pt x="24" y="54"/>
                    </a:cubicBezTo>
                    <a:cubicBezTo>
                      <a:pt x="23" y="53"/>
                      <a:pt x="23" y="53"/>
                      <a:pt x="22" y="52"/>
                    </a:cubicBezTo>
                    <a:cubicBezTo>
                      <a:pt x="21" y="51"/>
                      <a:pt x="21" y="50"/>
                      <a:pt x="21" y="50"/>
                    </a:cubicBezTo>
                    <a:cubicBezTo>
                      <a:pt x="27" y="47"/>
                      <a:pt x="31" y="44"/>
                      <a:pt x="33" y="41"/>
                    </a:cubicBezTo>
                    <a:cubicBezTo>
                      <a:pt x="35" y="38"/>
                      <a:pt x="36" y="34"/>
                      <a:pt x="36" y="27"/>
                    </a:cubicBezTo>
                    <a:cubicBezTo>
                      <a:pt x="36" y="20"/>
                      <a:pt x="36" y="20"/>
                      <a:pt x="36" y="20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0" y="28"/>
                      <a:pt x="40" y="28"/>
                      <a:pt x="40" y="28"/>
                    </a:cubicBezTo>
                    <a:cubicBezTo>
                      <a:pt x="40" y="34"/>
                      <a:pt x="39" y="38"/>
                      <a:pt x="38" y="41"/>
                    </a:cubicBezTo>
                    <a:lnTo>
                      <a:pt x="40" y="39"/>
                    </a:lnTo>
                    <a:close/>
                    <a:moveTo>
                      <a:pt x="23" y="2"/>
                    </a:moveTo>
                    <a:cubicBezTo>
                      <a:pt x="54" y="2"/>
                      <a:pt x="54" y="2"/>
                      <a:pt x="54" y="2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41" y="6"/>
                      <a:pt x="41" y="6"/>
                      <a:pt x="41" y="6"/>
                    </a:cubicBezTo>
                    <a:cubicBezTo>
                      <a:pt x="39" y="14"/>
                      <a:pt x="39" y="14"/>
                      <a:pt x="39" y="14"/>
                    </a:cubicBezTo>
                    <a:cubicBezTo>
                      <a:pt x="51" y="14"/>
                      <a:pt x="51" y="14"/>
                      <a:pt x="51" y="14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7" y="18"/>
                      <a:pt x="47" y="18"/>
                      <a:pt x="47" y="18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29" y="40"/>
                      <a:pt x="29" y="40"/>
                      <a:pt x="29" y="40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5" y="14"/>
                      <a:pt x="25" y="14"/>
                      <a:pt x="2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6" y="6"/>
                      <a:pt x="36" y="6"/>
                      <a:pt x="36" y="6"/>
                    </a:cubicBezTo>
                    <a:cubicBezTo>
                      <a:pt x="23" y="6"/>
                      <a:pt x="23" y="6"/>
                      <a:pt x="23" y="6"/>
                    </a:cubicBezTo>
                    <a:lnTo>
                      <a:pt x="23" y="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8" name="Freeform 15">
                <a:extLst>
                  <a:ext uri="{FF2B5EF4-FFF2-40B4-BE49-F238E27FC236}">
                    <a16:creationId xmlns="" xmlns:a16="http://schemas.microsoft.com/office/drawing/2014/main" id="{E3A630D7-D6D6-428D-B83A-A42A2BB583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354302" y="12122151"/>
                <a:ext cx="263525" cy="241300"/>
              </a:xfrm>
              <a:custGeom>
                <a:avLst/>
                <a:gdLst>
                  <a:gd name="T0" fmla="*/ 38 w 54"/>
                  <a:gd name="T1" fmla="*/ 26 h 49"/>
                  <a:gd name="T2" fmla="*/ 43 w 54"/>
                  <a:gd name="T3" fmla="*/ 26 h 49"/>
                  <a:gd name="T4" fmla="*/ 43 w 54"/>
                  <a:gd name="T5" fmla="*/ 30 h 49"/>
                  <a:gd name="T6" fmla="*/ 54 w 54"/>
                  <a:gd name="T7" fmla="*/ 30 h 49"/>
                  <a:gd name="T8" fmla="*/ 54 w 54"/>
                  <a:gd name="T9" fmla="*/ 34 h 49"/>
                  <a:gd name="T10" fmla="*/ 43 w 54"/>
                  <a:gd name="T11" fmla="*/ 34 h 49"/>
                  <a:gd name="T12" fmla="*/ 43 w 54"/>
                  <a:gd name="T13" fmla="*/ 42 h 49"/>
                  <a:gd name="T14" fmla="*/ 35 w 54"/>
                  <a:gd name="T15" fmla="*/ 49 h 49"/>
                  <a:gd name="T16" fmla="*/ 27 w 54"/>
                  <a:gd name="T17" fmla="*/ 49 h 49"/>
                  <a:gd name="T18" fmla="*/ 26 w 54"/>
                  <a:gd name="T19" fmla="*/ 47 h 49"/>
                  <a:gd name="T20" fmla="*/ 26 w 54"/>
                  <a:gd name="T21" fmla="*/ 45 h 49"/>
                  <a:gd name="T22" fmla="*/ 34 w 54"/>
                  <a:gd name="T23" fmla="*/ 45 h 49"/>
                  <a:gd name="T24" fmla="*/ 38 w 54"/>
                  <a:gd name="T25" fmla="*/ 41 h 49"/>
                  <a:gd name="T26" fmla="*/ 38 w 54"/>
                  <a:gd name="T27" fmla="*/ 34 h 49"/>
                  <a:gd name="T28" fmla="*/ 0 w 54"/>
                  <a:gd name="T29" fmla="*/ 34 h 49"/>
                  <a:gd name="T30" fmla="*/ 0 w 54"/>
                  <a:gd name="T31" fmla="*/ 30 h 49"/>
                  <a:gd name="T32" fmla="*/ 38 w 54"/>
                  <a:gd name="T33" fmla="*/ 30 h 49"/>
                  <a:gd name="T34" fmla="*/ 38 w 54"/>
                  <a:gd name="T35" fmla="*/ 26 h 49"/>
                  <a:gd name="T36" fmla="*/ 46 w 54"/>
                  <a:gd name="T37" fmla="*/ 15 h 49"/>
                  <a:gd name="T38" fmla="*/ 11 w 54"/>
                  <a:gd name="T39" fmla="*/ 15 h 49"/>
                  <a:gd name="T40" fmla="*/ 11 w 54"/>
                  <a:gd name="T41" fmla="*/ 17 h 49"/>
                  <a:gd name="T42" fmla="*/ 15 w 54"/>
                  <a:gd name="T43" fmla="*/ 21 h 49"/>
                  <a:gd name="T44" fmla="*/ 43 w 54"/>
                  <a:gd name="T45" fmla="*/ 21 h 49"/>
                  <a:gd name="T46" fmla="*/ 48 w 54"/>
                  <a:gd name="T47" fmla="*/ 18 h 49"/>
                  <a:gd name="T48" fmla="*/ 49 w 54"/>
                  <a:gd name="T49" fmla="*/ 17 h 49"/>
                  <a:gd name="T50" fmla="*/ 50 w 54"/>
                  <a:gd name="T51" fmla="*/ 12 h 49"/>
                  <a:gd name="T52" fmla="*/ 54 w 54"/>
                  <a:gd name="T53" fmla="*/ 14 h 49"/>
                  <a:gd name="T54" fmla="*/ 53 w 54"/>
                  <a:gd name="T55" fmla="*/ 16 h 49"/>
                  <a:gd name="T56" fmla="*/ 52 w 54"/>
                  <a:gd name="T57" fmla="*/ 19 h 49"/>
                  <a:gd name="T58" fmla="*/ 44 w 54"/>
                  <a:gd name="T59" fmla="*/ 25 h 49"/>
                  <a:gd name="T60" fmla="*/ 14 w 54"/>
                  <a:gd name="T61" fmla="*/ 25 h 49"/>
                  <a:gd name="T62" fmla="*/ 7 w 54"/>
                  <a:gd name="T63" fmla="*/ 18 h 49"/>
                  <a:gd name="T64" fmla="*/ 7 w 54"/>
                  <a:gd name="T65" fmla="*/ 0 h 49"/>
                  <a:gd name="T66" fmla="*/ 46 w 54"/>
                  <a:gd name="T67" fmla="*/ 0 h 49"/>
                  <a:gd name="T68" fmla="*/ 46 w 54"/>
                  <a:gd name="T69" fmla="*/ 15 h 49"/>
                  <a:gd name="T70" fmla="*/ 10 w 54"/>
                  <a:gd name="T71" fmla="*/ 37 h 49"/>
                  <a:gd name="T72" fmla="*/ 13 w 54"/>
                  <a:gd name="T73" fmla="*/ 35 h 49"/>
                  <a:gd name="T74" fmla="*/ 20 w 54"/>
                  <a:gd name="T75" fmla="*/ 40 h 49"/>
                  <a:gd name="T76" fmla="*/ 22 w 54"/>
                  <a:gd name="T77" fmla="*/ 42 h 49"/>
                  <a:gd name="T78" fmla="*/ 19 w 54"/>
                  <a:gd name="T79" fmla="*/ 45 h 49"/>
                  <a:gd name="T80" fmla="*/ 10 w 54"/>
                  <a:gd name="T81" fmla="*/ 37 h 49"/>
                  <a:gd name="T82" fmla="*/ 11 w 54"/>
                  <a:gd name="T83" fmla="*/ 11 h 49"/>
                  <a:gd name="T84" fmla="*/ 41 w 54"/>
                  <a:gd name="T85" fmla="*/ 11 h 49"/>
                  <a:gd name="T86" fmla="*/ 41 w 54"/>
                  <a:gd name="T87" fmla="*/ 3 h 49"/>
                  <a:gd name="T88" fmla="*/ 11 w 54"/>
                  <a:gd name="T89" fmla="*/ 3 h 49"/>
                  <a:gd name="T90" fmla="*/ 11 w 54"/>
                  <a:gd name="T91" fmla="*/ 1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49">
                    <a:moveTo>
                      <a:pt x="38" y="26"/>
                    </a:moveTo>
                    <a:cubicBezTo>
                      <a:pt x="43" y="26"/>
                      <a:pt x="43" y="26"/>
                      <a:pt x="43" y="26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54" y="30"/>
                      <a:pt x="54" y="30"/>
                      <a:pt x="54" y="30"/>
                    </a:cubicBezTo>
                    <a:cubicBezTo>
                      <a:pt x="54" y="34"/>
                      <a:pt x="54" y="34"/>
                      <a:pt x="54" y="34"/>
                    </a:cubicBezTo>
                    <a:cubicBezTo>
                      <a:pt x="43" y="34"/>
                      <a:pt x="43" y="34"/>
                      <a:pt x="43" y="34"/>
                    </a:cubicBezTo>
                    <a:cubicBezTo>
                      <a:pt x="43" y="42"/>
                      <a:pt x="43" y="42"/>
                      <a:pt x="43" y="42"/>
                    </a:cubicBezTo>
                    <a:cubicBezTo>
                      <a:pt x="43" y="47"/>
                      <a:pt x="40" y="49"/>
                      <a:pt x="35" y="49"/>
                    </a:cubicBezTo>
                    <a:cubicBezTo>
                      <a:pt x="33" y="49"/>
                      <a:pt x="30" y="49"/>
                      <a:pt x="27" y="49"/>
                    </a:cubicBezTo>
                    <a:cubicBezTo>
                      <a:pt x="27" y="49"/>
                      <a:pt x="27" y="48"/>
                      <a:pt x="26" y="47"/>
                    </a:cubicBezTo>
                    <a:cubicBezTo>
                      <a:pt x="26" y="46"/>
                      <a:pt x="26" y="45"/>
                      <a:pt x="26" y="45"/>
                    </a:cubicBezTo>
                    <a:cubicBezTo>
                      <a:pt x="27" y="45"/>
                      <a:pt x="30" y="45"/>
                      <a:pt x="34" y="45"/>
                    </a:cubicBezTo>
                    <a:cubicBezTo>
                      <a:pt x="37" y="45"/>
                      <a:pt x="38" y="44"/>
                      <a:pt x="38" y="41"/>
                    </a:cubicBezTo>
                    <a:cubicBezTo>
                      <a:pt x="38" y="34"/>
                      <a:pt x="38" y="34"/>
                      <a:pt x="38" y="34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0" y="30"/>
                      <a:pt x="0" y="30"/>
                      <a:pt x="0" y="30"/>
                    </a:cubicBezTo>
                    <a:cubicBezTo>
                      <a:pt x="38" y="30"/>
                      <a:pt x="38" y="30"/>
                      <a:pt x="38" y="30"/>
                    </a:cubicBezTo>
                    <a:lnTo>
                      <a:pt x="38" y="26"/>
                    </a:lnTo>
                    <a:close/>
                    <a:moveTo>
                      <a:pt x="46" y="15"/>
                    </a:moveTo>
                    <a:cubicBezTo>
                      <a:pt x="11" y="15"/>
                      <a:pt x="11" y="15"/>
                      <a:pt x="11" y="15"/>
                    </a:cubicBezTo>
                    <a:cubicBezTo>
                      <a:pt x="11" y="17"/>
                      <a:pt x="11" y="17"/>
                      <a:pt x="11" y="17"/>
                    </a:cubicBezTo>
                    <a:cubicBezTo>
                      <a:pt x="11" y="20"/>
                      <a:pt x="12" y="21"/>
                      <a:pt x="15" y="21"/>
                    </a:cubicBezTo>
                    <a:cubicBezTo>
                      <a:pt x="43" y="21"/>
                      <a:pt x="43" y="21"/>
                      <a:pt x="43" y="21"/>
                    </a:cubicBezTo>
                    <a:cubicBezTo>
                      <a:pt x="46" y="21"/>
                      <a:pt x="48" y="20"/>
                      <a:pt x="48" y="18"/>
                    </a:cubicBezTo>
                    <a:cubicBezTo>
                      <a:pt x="48" y="18"/>
                      <a:pt x="49" y="17"/>
                      <a:pt x="49" y="17"/>
                    </a:cubicBezTo>
                    <a:cubicBezTo>
                      <a:pt x="49" y="15"/>
                      <a:pt x="49" y="13"/>
                      <a:pt x="50" y="12"/>
                    </a:cubicBezTo>
                    <a:cubicBezTo>
                      <a:pt x="52" y="13"/>
                      <a:pt x="53" y="14"/>
                      <a:pt x="54" y="14"/>
                    </a:cubicBezTo>
                    <a:cubicBezTo>
                      <a:pt x="54" y="14"/>
                      <a:pt x="54" y="15"/>
                      <a:pt x="53" y="16"/>
                    </a:cubicBezTo>
                    <a:cubicBezTo>
                      <a:pt x="53" y="18"/>
                      <a:pt x="53" y="19"/>
                      <a:pt x="52" y="19"/>
                    </a:cubicBezTo>
                    <a:cubicBezTo>
                      <a:pt x="51" y="23"/>
                      <a:pt x="49" y="25"/>
                      <a:pt x="44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9" y="25"/>
                      <a:pt x="6" y="23"/>
                      <a:pt x="7" y="18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46" y="0"/>
                      <a:pt x="46" y="0"/>
                      <a:pt x="46" y="0"/>
                    </a:cubicBezTo>
                    <a:lnTo>
                      <a:pt x="46" y="15"/>
                    </a:lnTo>
                    <a:close/>
                    <a:moveTo>
                      <a:pt x="10" y="37"/>
                    </a:moveTo>
                    <a:cubicBezTo>
                      <a:pt x="13" y="35"/>
                      <a:pt x="13" y="35"/>
                      <a:pt x="13" y="35"/>
                    </a:cubicBezTo>
                    <a:cubicBezTo>
                      <a:pt x="15" y="36"/>
                      <a:pt x="17" y="38"/>
                      <a:pt x="20" y="40"/>
                    </a:cubicBezTo>
                    <a:cubicBezTo>
                      <a:pt x="21" y="41"/>
                      <a:pt x="22" y="42"/>
                      <a:pt x="22" y="42"/>
                    </a:cubicBezTo>
                    <a:cubicBezTo>
                      <a:pt x="19" y="45"/>
                      <a:pt x="19" y="45"/>
                      <a:pt x="19" y="45"/>
                    </a:cubicBezTo>
                    <a:cubicBezTo>
                      <a:pt x="16" y="42"/>
                      <a:pt x="13" y="40"/>
                      <a:pt x="10" y="37"/>
                    </a:cubicBezTo>
                    <a:moveTo>
                      <a:pt x="11" y="11"/>
                    </a:moveTo>
                    <a:cubicBezTo>
                      <a:pt x="41" y="11"/>
                      <a:pt x="41" y="11"/>
                      <a:pt x="41" y="11"/>
                    </a:cubicBezTo>
                    <a:cubicBezTo>
                      <a:pt x="41" y="3"/>
                      <a:pt x="41" y="3"/>
                      <a:pt x="41" y="3"/>
                    </a:cubicBezTo>
                    <a:cubicBezTo>
                      <a:pt x="11" y="3"/>
                      <a:pt x="11" y="3"/>
                      <a:pt x="11" y="3"/>
                    </a:cubicBezTo>
                    <a:lnTo>
                      <a:pt x="11" y="1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49" name="Freeform 16">
                <a:extLst>
                  <a:ext uri="{FF2B5EF4-FFF2-40B4-BE49-F238E27FC236}">
                    <a16:creationId xmlns="" xmlns:a16="http://schemas.microsoft.com/office/drawing/2014/main" id="{D19F441E-1E91-4037-9A66-B341CDEFDC2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5662277" y="12107863"/>
                <a:ext cx="263525" cy="260350"/>
              </a:xfrm>
              <a:custGeom>
                <a:avLst/>
                <a:gdLst>
                  <a:gd name="T0" fmla="*/ 47 w 54"/>
                  <a:gd name="T1" fmla="*/ 4 h 53"/>
                  <a:gd name="T2" fmla="*/ 50 w 54"/>
                  <a:gd name="T3" fmla="*/ 6 h 53"/>
                  <a:gd name="T4" fmla="*/ 39 w 54"/>
                  <a:gd name="T5" fmla="*/ 18 h 53"/>
                  <a:gd name="T6" fmla="*/ 54 w 54"/>
                  <a:gd name="T7" fmla="*/ 18 h 53"/>
                  <a:gd name="T8" fmla="*/ 54 w 54"/>
                  <a:gd name="T9" fmla="*/ 21 h 53"/>
                  <a:gd name="T10" fmla="*/ 34 w 54"/>
                  <a:gd name="T11" fmla="*/ 21 h 53"/>
                  <a:gd name="T12" fmla="*/ 24 w 54"/>
                  <a:gd name="T13" fmla="*/ 27 h 53"/>
                  <a:gd name="T14" fmla="*/ 46 w 54"/>
                  <a:gd name="T15" fmla="*/ 27 h 53"/>
                  <a:gd name="T16" fmla="*/ 46 w 54"/>
                  <a:gd name="T17" fmla="*/ 53 h 53"/>
                  <a:gd name="T18" fmla="*/ 41 w 54"/>
                  <a:gd name="T19" fmla="*/ 53 h 53"/>
                  <a:gd name="T20" fmla="*/ 41 w 54"/>
                  <a:gd name="T21" fmla="*/ 50 h 53"/>
                  <a:gd name="T22" fmla="*/ 16 w 54"/>
                  <a:gd name="T23" fmla="*/ 50 h 53"/>
                  <a:gd name="T24" fmla="*/ 16 w 54"/>
                  <a:gd name="T25" fmla="*/ 53 h 53"/>
                  <a:gd name="T26" fmla="*/ 12 w 54"/>
                  <a:gd name="T27" fmla="*/ 53 h 53"/>
                  <a:gd name="T28" fmla="*/ 12 w 54"/>
                  <a:gd name="T29" fmla="*/ 33 h 53"/>
                  <a:gd name="T30" fmla="*/ 2 w 54"/>
                  <a:gd name="T31" fmla="*/ 37 h 53"/>
                  <a:gd name="T32" fmla="*/ 0 w 54"/>
                  <a:gd name="T33" fmla="*/ 33 h 53"/>
                  <a:gd name="T34" fmla="*/ 27 w 54"/>
                  <a:gd name="T35" fmla="*/ 21 h 53"/>
                  <a:gd name="T36" fmla="*/ 2 w 54"/>
                  <a:gd name="T37" fmla="*/ 21 h 53"/>
                  <a:gd name="T38" fmla="*/ 2 w 54"/>
                  <a:gd name="T39" fmla="*/ 18 h 53"/>
                  <a:gd name="T40" fmla="*/ 22 w 54"/>
                  <a:gd name="T41" fmla="*/ 18 h 53"/>
                  <a:gd name="T42" fmla="*/ 22 w 54"/>
                  <a:gd name="T43" fmla="*/ 11 h 53"/>
                  <a:gd name="T44" fmla="*/ 7 w 54"/>
                  <a:gd name="T45" fmla="*/ 11 h 53"/>
                  <a:gd name="T46" fmla="*/ 7 w 54"/>
                  <a:gd name="T47" fmla="*/ 7 h 53"/>
                  <a:gd name="T48" fmla="*/ 22 w 54"/>
                  <a:gd name="T49" fmla="*/ 7 h 53"/>
                  <a:gd name="T50" fmla="*/ 22 w 54"/>
                  <a:gd name="T51" fmla="*/ 0 h 53"/>
                  <a:gd name="T52" fmla="*/ 27 w 54"/>
                  <a:gd name="T53" fmla="*/ 0 h 53"/>
                  <a:gd name="T54" fmla="*/ 27 w 54"/>
                  <a:gd name="T55" fmla="*/ 7 h 53"/>
                  <a:gd name="T56" fmla="*/ 40 w 54"/>
                  <a:gd name="T57" fmla="*/ 7 h 53"/>
                  <a:gd name="T58" fmla="*/ 40 w 54"/>
                  <a:gd name="T59" fmla="*/ 11 h 53"/>
                  <a:gd name="T60" fmla="*/ 27 w 54"/>
                  <a:gd name="T61" fmla="*/ 11 h 53"/>
                  <a:gd name="T62" fmla="*/ 27 w 54"/>
                  <a:gd name="T63" fmla="*/ 18 h 53"/>
                  <a:gd name="T64" fmla="*/ 32 w 54"/>
                  <a:gd name="T65" fmla="*/ 18 h 53"/>
                  <a:gd name="T66" fmla="*/ 47 w 54"/>
                  <a:gd name="T67" fmla="*/ 4 h 53"/>
                  <a:gd name="T68" fmla="*/ 41 w 54"/>
                  <a:gd name="T69" fmla="*/ 31 h 53"/>
                  <a:gd name="T70" fmla="*/ 17 w 54"/>
                  <a:gd name="T71" fmla="*/ 31 h 53"/>
                  <a:gd name="T72" fmla="*/ 17 w 54"/>
                  <a:gd name="T73" fmla="*/ 31 h 53"/>
                  <a:gd name="T74" fmla="*/ 16 w 54"/>
                  <a:gd name="T75" fmla="*/ 31 h 53"/>
                  <a:gd name="T76" fmla="*/ 16 w 54"/>
                  <a:gd name="T77" fmla="*/ 37 h 53"/>
                  <a:gd name="T78" fmla="*/ 41 w 54"/>
                  <a:gd name="T79" fmla="*/ 37 h 53"/>
                  <a:gd name="T80" fmla="*/ 41 w 54"/>
                  <a:gd name="T81" fmla="*/ 31 h 53"/>
                  <a:gd name="T82" fmla="*/ 16 w 54"/>
                  <a:gd name="T83" fmla="*/ 47 h 53"/>
                  <a:gd name="T84" fmla="*/ 41 w 54"/>
                  <a:gd name="T85" fmla="*/ 47 h 53"/>
                  <a:gd name="T86" fmla="*/ 41 w 54"/>
                  <a:gd name="T87" fmla="*/ 40 h 53"/>
                  <a:gd name="T88" fmla="*/ 16 w 54"/>
                  <a:gd name="T89" fmla="*/ 40 h 53"/>
                  <a:gd name="T90" fmla="*/ 16 w 54"/>
                  <a:gd name="T91" fmla="*/ 4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54" h="53">
                    <a:moveTo>
                      <a:pt x="47" y="4"/>
                    </a:moveTo>
                    <a:cubicBezTo>
                      <a:pt x="50" y="6"/>
                      <a:pt x="50" y="6"/>
                      <a:pt x="50" y="6"/>
                    </a:cubicBezTo>
                    <a:cubicBezTo>
                      <a:pt x="47" y="11"/>
                      <a:pt x="43" y="14"/>
                      <a:pt x="39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21"/>
                      <a:pt x="54" y="21"/>
                      <a:pt x="54" y="21"/>
                    </a:cubicBezTo>
                    <a:cubicBezTo>
                      <a:pt x="34" y="21"/>
                      <a:pt x="34" y="21"/>
                      <a:pt x="34" y="21"/>
                    </a:cubicBezTo>
                    <a:cubicBezTo>
                      <a:pt x="31" y="23"/>
                      <a:pt x="27" y="25"/>
                      <a:pt x="24" y="27"/>
                    </a:cubicBezTo>
                    <a:cubicBezTo>
                      <a:pt x="46" y="27"/>
                      <a:pt x="46" y="27"/>
                      <a:pt x="46" y="27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1" y="53"/>
                      <a:pt x="41" y="53"/>
                      <a:pt x="41" y="53"/>
                    </a:cubicBezTo>
                    <a:cubicBezTo>
                      <a:pt x="41" y="50"/>
                      <a:pt x="41" y="50"/>
                      <a:pt x="41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3"/>
                      <a:pt x="16" y="53"/>
                      <a:pt x="16" y="53"/>
                    </a:cubicBezTo>
                    <a:cubicBezTo>
                      <a:pt x="12" y="53"/>
                      <a:pt x="12" y="53"/>
                      <a:pt x="12" y="5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9" y="35"/>
                      <a:pt x="6" y="36"/>
                      <a:pt x="2" y="37"/>
                    </a:cubicBezTo>
                    <a:cubicBezTo>
                      <a:pt x="2" y="36"/>
                      <a:pt x="1" y="35"/>
                      <a:pt x="0" y="33"/>
                    </a:cubicBezTo>
                    <a:cubicBezTo>
                      <a:pt x="10" y="30"/>
                      <a:pt x="19" y="26"/>
                      <a:pt x="27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2" y="18"/>
                      <a:pt x="22" y="18"/>
                      <a:pt x="22" y="18"/>
                    </a:cubicBezTo>
                    <a:cubicBezTo>
                      <a:pt x="22" y="11"/>
                      <a:pt x="22" y="11"/>
                      <a:pt x="22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11"/>
                      <a:pt x="40" y="11"/>
                      <a:pt x="40" y="11"/>
                    </a:cubicBezTo>
                    <a:cubicBezTo>
                      <a:pt x="27" y="11"/>
                      <a:pt x="27" y="11"/>
                      <a:pt x="27" y="11"/>
                    </a:cubicBezTo>
                    <a:cubicBezTo>
                      <a:pt x="27" y="18"/>
                      <a:pt x="27" y="18"/>
                      <a:pt x="27" y="18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8" y="14"/>
                      <a:pt x="43" y="9"/>
                      <a:pt x="47" y="4"/>
                    </a:cubicBezTo>
                    <a:moveTo>
                      <a:pt x="41" y="31"/>
                    </a:move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1"/>
                      <a:pt x="16" y="31"/>
                      <a:pt x="16" y="31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41" y="37"/>
                      <a:pt x="41" y="37"/>
                      <a:pt x="41" y="37"/>
                    </a:cubicBezTo>
                    <a:lnTo>
                      <a:pt x="41" y="31"/>
                    </a:lnTo>
                    <a:close/>
                    <a:moveTo>
                      <a:pt x="16" y="47"/>
                    </a:moveTo>
                    <a:cubicBezTo>
                      <a:pt x="41" y="47"/>
                      <a:pt x="41" y="47"/>
                      <a:pt x="41" y="47"/>
                    </a:cubicBezTo>
                    <a:cubicBezTo>
                      <a:pt x="41" y="40"/>
                      <a:pt x="41" y="40"/>
                      <a:pt x="41" y="40"/>
                    </a:cubicBezTo>
                    <a:cubicBezTo>
                      <a:pt x="16" y="40"/>
                      <a:pt x="16" y="40"/>
                      <a:pt x="16" y="40"/>
                    </a:cubicBezTo>
                    <a:lnTo>
                      <a:pt x="16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0" name="Freeform 17">
                <a:extLst>
                  <a:ext uri="{FF2B5EF4-FFF2-40B4-BE49-F238E27FC236}">
                    <a16:creationId xmlns="" xmlns:a16="http://schemas.microsoft.com/office/drawing/2014/main" id="{88B9D77C-7D80-48F5-A3A4-5A3670F72F41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0998202" y="12112626"/>
                <a:ext cx="268288" cy="265112"/>
              </a:xfrm>
              <a:custGeom>
                <a:avLst/>
                <a:gdLst>
                  <a:gd name="T0" fmla="*/ 0 w 55"/>
                  <a:gd name="T1" fmla="*/ 35 h 54"/>
                  <a:gd name="T2" fmla="*/ 8 w 55"/>
                  <a:gd name="T3" fmla="*/ 15 h 54"/>
                  <a:gd name="T4" fmla="*/ 0 w 55"/>
                  <a:gd name="T5" fmla="*/ 15 h 54"/>
                  <a:gd name="T6" fmla="*/ 0 w 55"/>
                  <a:gd name="T7" fmla="*/ 11 h 54"/>
                  <a:gd name="T8" fmla="*/ 8 w 55"/>
                  <a:gd name="T9" fmla="*/ 11 h 54"/>
                  <a:gd name="T10" fmla="*/ 8 w 55"/>
                  <a:gd name="T11" fmla="*/ 0 h 54"/>
                  <a:gd name="T12" fmla="*/ 12 w 55"/>
                  <a:gd name="T13" fmla="*/ 0 h 54"/>
                  <a:gd name="T14" fmla="*/ 12 w 55"/>
                  <a:gd name="T15" fmla="*/ 11 h 54"/>
                  <a:gd name="T16" fmla="*/ 19 w 55"/>
                  <a:gd name="T17" fmla="*/ 11 h 54"/>
                  <a:gd name="T18" fmla="*/ 19 w 55"/>
                  <a:gd name="T19" fmla="*/ 15 h 54"/>
                  <a:gd name="T20" fmla="*/ 12 w 55"/>
                  <a:gd name="T21" fmla="*/ 15 h 54"/>
                  <a:gd name="T22" fmla="*/ 12 w 55"/>
                  <a:gd name="T23" fmla="*/ 25 h 54"/>
                  <a:gd name="T24" fmla="*/ 14 w 55"/>
                  <a:gd name="T25" fmla="*/ 23 h 54"/>
                  <a:gd name="T26" fmla="*/ 16 w 55"/>
                  <a:gd name="T27" fmla="*/ 25 h 54"/>
                  <a:gd name="T28" fmla="*/ 21 w 55"/>
                  <a:gd name="T29" fmla="*/ 29 h 54"/>
                  <a:gd name="T30" fmla="*/ 18 w 55"/>
                  <a:gd name="T31" fmla="*/ 32 h 54"/>
                  <a:gd name="T32" fmla="*/ 12 w 55"/>
                  <a:gd name="T33" fmla="*/ 26 h 54"/>
                  <a:gd name="T34" fmla="*/ 12 w 55"/>
                  <a:gd name="T35" fmla="*/ 54 h 54"/>
                  <a:gd name="T36" fmla="*/ 8 w 55"/>
                  <a:gd name="T37" fmla="*/ 54 h 54"/>
                  <a:gd name="T38" fmla="*/ 8 w 55"/>
                  <a:gd name="T39" fmla="*/ 26 h 54"/>
                  <a:gd name="T40" fmla="*/ 2 w 55"/>
                  <a:gd name="T41" fmla="*/ 40 h 54"/>
                  <a:gd name="T42" fmla="*/ 0 w 55"/>
                  <a:gd name="T43" fmla="*/ 35 h 54"/>
                  <a:gd name="T44" fmla="*/ 17 w 55"/>
                  <a:gd name="T45" fmla="*/ 40 h 54"/>
                  <a:gd name="T46" fmla="*/ 36 w 55"/>
                  <a:gd name="T47" fmla="*/ 27 h 54"/>
                  <a:gd name="T48" fmla="*/ 29 w 55"/>
                  <a:gd name="T49" fmla="*/ 28 h 54"/>
                  <a:gd name="T50" fmla="*/ 26 w 55"/>
                  <a:gd name="T51" fmla="*/ 28 h 54"/>
                  <a:gd name="T52" fmla="*/ 21 w 55"/>
                  <a:gd name="T53" fmla="*/ 29 h 54"/>
                  <a:gd name="T54" fmla="*/ 20 w 55"/>
                  <a:gd name="T55" fmla="*/ 25 h 54"/>
                  <a:gd name="T56" fmla="*/ 23 w 55"/>
                  <a:gd name="T57" fmla="*/ 22 h 54"/>
                  <a:gd name="T58" fmla="*/ 31 w 55"/>
                  <a:gd name="T59" fmla="*/ 12 h 54"/>
                  <a:gd name="T60" fmla="*/ 19 w 55"/>
                  <a:gd name="T61" fmla="*/ 12 h 54"/>
                  <a:gd name="T62" fmla="*/ 19 w 55"/>
                  <a:gd name="T63" fmla="*/ 8 h 54"/>
                  <a:gd name="T64" fmla="*/ 36 w 55"/>
                  <a:gd name="T65" fmla="*/ 8 h 54"/>
                  <a:gd name="T66" fmla="*/ 32 w 55"/>
                  <a:gd name="T67" fmla="*/ 2 h 54"/>
                  <a:gd name="T68" fmla="*/ 36 w 55"/>
                  <a:gd name="T69" fmla="*/ 0 h 54"/>
                  <a:gd name="T70" fmla="*/ 40 w 55"/>
                  <a:gd name="T71" fmla="*/ 7 h 54"/>
                  <a:gd name="T72" fmla="*/ 37 w 55"/>
                  <a:gd name="T73" fmla="*/ 8 h 54"/>
                  <a:gd name="T74" fmla="*/ 54 w 55"/>
                  <a:gd name="T75" fmla="*/ 8 h 54"/>
                  <a:gd name="T76" fmla="*/ 54 w 55"/>
                  <a:gd name="T77" fmla="*/ 12 h 54"/>
                  <a:gd name="T78" fmla="*/ 35 w 55"/>
                  <a:gd name="T79" fmla="*/ 12 h 54"/>
                  <a:gd name="T80" fmla="*/ 29 w 55"/>
                  <a:gd name="T81" fmla="*/ 21 h 54"/>
                  <a:gd name="T82" fmla="*/ 27 w 55"/>
                  <a:gd name="T83" fmla="*/ 24 h 54"/>
                  <a:gd name="T84" fmla="*/ 33 w 55"/>
                  <a:gd name="T85" fmla="*/ 23 h 54"/>
                  <a:gd name="T86" fmla="*/ 39 w 55"/>
                  <a:gd name="T87" fmla="*/ 23 h 54"/>
                  <a:gd name="T88" fmla="*/ 45 w 55"/>
                  <a:gd name="T89" fmla="*/ 15 h 54"/>
                  <a:gd name="T90" fmla="*/ 48 w 55"/>
                  <a:gd name="T91" fmla="*/ 17 h 54"/>
                  <a:gd name="T92" fmla="*/ 20 w 55"/>
                  <a:gd name="T93" fmla="*/ 44 h 54"/>
                  <a:gd name="T94" fmla="*/ 19 w 55"/>
                  <a:gd name="T95" fmla="*/ 42 h 54"/>
                  <a:gd name="T96" fmla="*/ 17 w 55"/>
                  <a:gd name="T97" fmla="*/ 40 h 54"/>
                  <a:gd name="T98" fmla="*/ 19 w 55"/>
                  <a:gd name="T99" fmla="*/ 51 h 54"/>
                  <a:gd name="T100" fmla="*/ 50 w 55"/>
                  <a:gd name="T101" fmla="*/ 25 h 54"/>
                  <a:gd name="T102" fmla="*/ 53 w 55"/>
                  <a:gd name="T103" fmla="*/ 27 h 54"/>
                  <a:gd name="T104" fmla="*/ 43 w 55"/>
                  <a:gd name="T105" fmla="*/ 40 h 54"/>
                  <a:gd name="T106" fmla="*/ 54 w 55"/>
                  <a:gd name="T107" fmla="*/ 49 h 54"/>
                  <a:gd name="T108" fmla="*/ 55 w 55"/>
                  <a:gd name="T109" fmla="*/ 50 h 54"/>
                  <a:gd name="T110" fmla="*/ 52 w 55"/>
                  <a:gd name="T111" fmla="*/ 53 h 54"/>
                  <a:gd name="T112" fmla="*/ 42 w 55"/>
                  <a:gd name="T113" fmla="*/ 45 h 54"/>
                  <a:gd name="T114" fmla="*/ 40 w 55"/>
                  <a:gd name="T115" fmla="*/ 43 h 54"/>
                  <a:gd name="T116" fmla="*/ 22 w 55"/>
                  <a:gd name="T117" fmla="*/ 54 h 54"/>
                  <a:gd name="T118" fmla="*/ 19 w 55"/>
                  <a:gd name="T119" fmla="*/ 5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55" h="54">
                    <a:moveTo>
                      <a:pt x="0" y="35"/>
                    </a:moveTo>
                    <a:cubicBezTo>
                      <a:pt x="4" y="29"/>
                      <a:pt x="7" y="22"/>
                      <a:pt x="8" y="15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9" y="15"/>
                      <a:pt x="19" y="15"/>
                      <a:pt x="19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5" y="24"/>
                      <a:pt x="15" y="24"/>
                      <a:pt x="16" y="25"/>
                    </a:cubicBezTo>
                    <a:cubicBezTo>
                      <a:pt x="17" y="26"/>
                      <a:pt x="18" y="27"/>
                      <a:pt x="21" y="29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54"/>
                      <a:pt x="12" y="54"/>
                      <a:pt x="12" y="54"/>
                    </a:cubicBezTo>
                    <a:cubicBezTo>
                      <a:pt x="8" y="54"/>
                      <a:pt x="8" y="54"/>
                      <a:pt x="8" y="54"/>
                    </a:cubicBezTo>
                    <a:cubicBezTo>
                      <a:pt x="8" y="26"/>
                      <a:pt x="8" y="26"/>
                      <a:pt x="8" y="26"/>
                    </a:cubicBezTo>
                    <a:cubicBezTo>
                      <a:pt x="7" y="31"/>
                      <a:pt x="4" y="36"/>
                      <a:pt x="2" y="40"/>
                    </a:cubicBezTo>
                    <a:cubicBezTo>
                      <a:pt x="1" y="38"/>
                      <a:pt x="1" y="37"/>
                      <a:pt x="0" y="35"/>
                    </a:cubicBezTo>
                    <a:moveTo>
                      <a:pt x="17" y="40"/>
                    </a:moveTo>
                    <a:cubicBezTo>
                      <a:pt x="25" y="36"/>
                      <a:pt x="31" y="32"/>
                      <a:pt x="36" y="27"/>
                    </a:cubicBezTo>
                    <a:cubicBezTo>
                      <a:pt x="34" y="27"/>
                      <a:pt x="32" y="27"/>
                      <a:pt x="29" y="28"/>
                    </a:cubicBezTo>
                    <a:cubicBezTo>
                      <a:pt x="27" y="28"/>
                      <a:pt x="26" y="28"/>
                      <a:pt x="26" y="28"/>
                    </a:cubicBezTo>
                    <a:cubicBezTo>
                      <a:pt x="24" y="28"/>
                      <a:pt x="23" y="28"/>
                      <a:pt x="21" y="29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21" y="24"/>
                      <a:pt x="22" y="23"/>
                      <a:pt x="23" y="22"/>
                    </a:cubicBezTo>
                    <a:cubicBezTo>
                      <a:pt x="25" y="20"/>
                      <a:pt x="27" y="17"/>
                      <a:pt x="31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36" y="8"/>
                      <a:pt x="36" y="8"/>
                      <a:pt x="36" y="8"/>
                    </a:cubicBezTo>
                    <a:cubicBezTo>
                      <a:pt x="36" y="8"/>
                      <a:pt x="34" y="6"/>
                      <a:pt x="32" y="2"/>
                    </a:cubicBezTo>
                    <a:cubicBezTo>
                      <a:pt x="36" y="0"/>
                      <a:pt x="36" y="0"/>
                      <a:pt x="36" y="0"/>
                    </a:cubicBezTo>
                    <a:cubicBezTo>
                      <a:pt x="37" y="2"/>
                      <a:pt x="39" y="4"/>
                      <a:pt x="40" y="7"/>
                    </a:cubicBezTo>
                    <a:cubicBezTo>
                      <a:pt x="37" y="8"/>
                      <a:pt x="37" y="8"/>
                      <a:pt x="37" y="8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4" y="12"/>
                      <a:pt x="54" y="12"/>
                      <a:pt x="54" y="12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4" y="14"/>
                      <a:pt x="32" y="17"/>
                      <a:pt x="29" y="21"/>
                    </a:cubicBezTo>
                    <a:cubicBezTo>
                      <a:pt x="28" y="22"/>
                      <a:pt x="27" y="23"/>
                      <a:pt x="27" y="24"/>
                    </a:cubicBezTo>
                    <a:cubicBezTo>
                      <a:pt x="28" y="24"/>
                      <a:pt x="30" y="24"/>
                      <a:pt x="33" y="23"/>
                    </a:cubicBezTo>
                    <a:cubicBezTo>
                      <a:pt x="36" y="23"/>
                      <a:pt x="38" y="23"/>
                      <a:pt x="39" y="23"/>
                    </a:cubicBezTo>
                    <a:cubicBezTo>
                      <a:pt x="41" y="20"/>
                      <a:pt x="43" y="18"/>
                      <a:pt x="45" y="15"/>
                    </a:cubicBezTo>
                    <a:cubicBezTo>
                      <a:pt x="48" y="17"/>
                      <a:pt x="48" y="17"/>
                      <a:pt x="48" y="17"/>
                    </a:cubicBezTo>
                    <a:cubicBezTo>
                      <a:pt x="42" y="28"/>
                      <a:pt x="32" y="37"/>
                      <a:pt x="20" y="44"/>
                    </a:cubicBezTo>
                    <a:cubicBezTo>
                      <a:pt x="20" y="43"/>
                      <a:pt x="19" y="43"/>
                      <a:pt x="19" y="42"/>
                    </a:cubicBezTo>
                    <a:cubicBezTo>
                      <a:pt x="18" y="41"/>
                      <a:pt x="18" y="40"/>
                      <a:pt x="17" y="40"/>
                    </a:cubicBezTo>
                    <a:moveTo>
                      <a:pt x="19" y="51"/>
                    </a:moveTo>
                    <a:cubicBezTo>
                      <a:pt x="32" y="45"/>
                      <a:pt x="42" y="37"/>
                      <a:pt x="50" y="25"/>
                    </a:cubicBezTo>
                    <a:cubicBezTo>
                      <a:pt x="53" y="27"/>
                      <a:pt x="53" y="27"/>
                      <a:pt x="53" y="27"/>
                    </a:cubicBezTo>
                    <a:cubicBezTo>
                      <a:pt x="50" y="32"/>
                      <a:pt x="47" y="36"/>
                      <a:pt x="43" y="40"/>
                    </a:cubicBezTo>
                    <a:cubicBezTo>
                      <a:pt x="46" y="42"/>
                      <a:pt x="49" y="45"/>
                      <a:pt x="54" y="49"/>
                    </a:cubicBezTo>
                    <a:cubicBezTo>
                      <a:pt x="55" y="50"/>
                      <a:pt x="55" y="50"/>
                      <a:pt x="55" y="50"/>
                    </a:cubicBezTo>
                    <a:cubicBezTo>
                      <a:pt x="52" y="53"/>
                      <a:pt x="52" y="53"/>
                      <a:pt x="52" y="53"/>
                    </a:cubicBezTo>
                    <a:cubicBezTo>
                      <a:pt x="49" y="51"/>
                      <a:pt x="46" y="48"/>
                      <a:pt x="42" y="45"/>
                    </a:cubicBezTo>
                    <a:cubicBezTo>
                      <a:pt x="41" y="44"/>
                      <a:pt x="40" y="43"/>
                      <a:pt x="40" y="43"/>
                    </a:cubicBezTo>
                    <a:cubicBezTo>
                      <a:pt x="35" y="47"/>
                      <a:pt x="29" y="50"/>
                      <a:pt x="22" y="54"/>
                    </a:cubicBezTo>
                    <a:cubicBezTo>
                      <a:pt x="21" y="53"/>
                      <a:pt x="20" y="52"/>
                      <a:pt x="19" y="51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1" name="Freeform 18">
                <a:extLst>
                  <a:ext uri="{FF2B5EF4-FFF2-40B4-BE49-F238E27FC236}">
                    <a16:creationId xmlns="" xmlns:a16="http://schemas.microsoft.com/office/drawing/2014/main" id="{122EA8A0-FF84-4E63-9F84-2E04F838B2AD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339514" y="12112626"/>
                <a:ext cx="265113" cy="255587"/>
              </a:xfrm>
              <a:custGeom>
                <a:avLst/>
                <a:gdLst>
                  <a:gd name="T0" fmla="*/ 6 w 54"/>
                  <a:gd name="T1" fmla="*/ 17 h 52"/>
                  <a:gd name="T2" fmla="*/ 10 w 54"/>
                  <a:gd name="T3" fmla="*/ 18 h 52"/>
                  <a:gd name="T4" fmla="*/ 4 w 54"/>
                  <a:gd name="T5" fmla="*/ 41 h 52"/>
                  <a:gd name="T6" fmla="*/ 0 w 54"/>
                  <a:gd name="T7" fmla="*/ 39 h 52"/>
                  <a:gd name="T8" fmla="*/ 6 w 54"/>
                  <a:gd name="T9" fmla="*/ 17 h 52"/>
                  <a:gd name="T10" fmla="*/ 14 w 54"/>
                  <a:gd name="T11" fmla="*/ 11 h 52"/>
                  <a:gd name="T12" fmla="*/ 18 w 54"/>
                  <a:gd name="T13" fmla="*/ 11 h 52"/>
                  <a:gd name="T14" fmla="*/ 18 w 54"/>
                  <a:gd name="T15" fmla="*/ 43 h 52"/>
                  <a:gd name="T16" fmla="*/ 23 w 54"/>
                  <a:gd name="T17" fmla="*/ 48 h 52"/>
                  <a:gd name="T18" fmla="*/ 34 w 54"/>
                  <a:gd name="T19" fmla="*/ 48 h 52"/>
                  <a:gd name="T20" fmla="*/ 40 w 54"/>
                  <a:gd name="T21" fmla="*/ 44 h 52"/>
                  <a:gd name="T22" fmla="*/ 40 w 54"/>
                  <a:gd name="T23" fmla="*/ 41 h 52"/>
                  <a:gd name="T24" fmla="*/ 41 w 54"/>
                  <a:gd name="T25" fmla="*/ 36 h 52"/>
                  <a:gd name="T26" fmla="*/ 45 w 54"/>
                  <a:gd name="T27" fmla="*/ 37 h 52"/>
                  <a:gd name="T28" fmla="*/ 44 w 54"/>
                  <a:gd name="T29" fmla="*/ 46 h 52"/>
                  <a:gd name="T30" fmla="*/ 34 w 54"/>
                  <a:gd name="T31" fmla="*/ 52 h 52"/>
                  <a:gd name="T32" fmla="*/ 22 w 54"/>
                  <a:gd name="T33" fmla="*/ 52 h 52"/>
                  <a:gd name="T34" fmla="*/ 14 w 54"/>
                  <a:gd name="T35" fmla="*/ 44 h 52"/>
                  <a:gd name="T36" fmla="*/ 14 w 54"/>
                  <a:gd name="T37" fmla="*/ 11 h 52"/>
                  <a:gd name="T38" fmla="*/ 26 w 54"/>
                  <a:gd name="T39" fmla="*/ 0 h 52"/>
                  <a:gd name="T40" fmla="*/ 34 w 54"/>
                  <a:gd name="T41" fmla="*/ 14 h 52"/>
                  <a:gd name="T42" fmla="*/ 35 w 54"/>
                  <a:gd name="T43" fmla="*/ 16 h 52"/>
                  <a:gd name="T44" fmla="*/ 30 w 54"/>
                  <a:gd name="T45" fmla="*/ 18 h 52"/>
                  <a:gd name="T46" fmla="*/ 22 w 54"/>
                  <a:gd name="T47" fmla="*/ 2 h 52"/>
                  <a:gd name="T48" fmla="*/ 26 w 54"/>
                  <a:gd name="T49" fmla="*/ 0 h 52"/>
                  <a:gd name="T50" fmla="*/ 45 w 54"/>
                  <a:gd name="T51" fmla="*/ 15 h 52"/>
                  <a:gd name="T52" fmla="*/ 46 w 54"/>
                  <a:gd name="T53" fmla="*/ 18 h 52"/>
                  <a:gd name="T54" fmla="*/ 54 w 54"/>
                  <a:gd name="T55" fmla="*/ 35 h 52"/>
                  <a:gd name="T56" fmla="*/ 50 w 54"/>
                  <a:gd name="T57" fmla="*/ 37 h 52"/>
                  <a:gd name="T58" fmla="*/ 40 w 54"/>
                  <a:gd name="T59" fmla="*/ 17 h 52"/>
                  <a:gd name="T60" fmla="*/ 45 w 54"/>
                  <a:gd name="T61" fmla="*/ 15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54" h="52">
                    <a:moveTo>
                      <a:pt x="6" y="17"/>
                    </a:moveTo>
                    <a:cubicBezTo>
                      <a:pt x="10" y="18"/>
                      <a:pt x="10" y="18"/>
                      <a:pt x="10" y="18"/>
                    </a:cubicBezTo>
                    <a:cubicBezTo>
                      <a:pt x="8" y="27"/>
                      <a:pt x="6" y="34"/>
                      <a:pt x="4" y="41"/>
                    </a:cubicBezTo>
                    <a:cubicBezTo>
                      <a:pt x="0" y="39"/>
                      <a:pt x="0" y="39"/>
                      <a:pt x="0" y="39"/>
                    </a:cubicBezTo>
                    <a:cubicBezTo>
                      <a:pt x="2" y="31"/>
                      <a:pt x="4" y="24"/>
                      <a:pt x="6" y="17"/>
                    </a:cubicBezTo>
                    <a:moveTo>
                      <a:pt x="14" y="11"/>
                    </a:moveTo>
                    <a:cubicBezTo>
                      <a:pt x="18" y="11"/>
                      <a:pt x="18" y="11"/>
                      <a:pt x="18" y="11"/>
                    </a:cubicBezTo>
                    <a:cubicBezTo>
                      <a:pt x="18" y="43"/>
                      <a:pt x="18" y="43"/>
                      <a:pt x="18" y="43"/>
                    </a:cubicBezTo>
                    <a:cubicBezTo>
                      <a:pt x="18" y="46"/>
                      <a:pt x="20" y="48"/>
                      <a:pt x="23" y="48"/>
                    </a:cubicBezTo>
                    <a:cubicBezTo>
                      <a:pt x="34" y="48"/>
                      <a:pt x="34" y="48"/>
                      <a:pt x="34" y="48"/>
                    </a:cubicBezTo>
                    <a:cubicBezTo>
                      <a:pt x="37" y="48"/>
                      <a:pt x="40" y="47"/>
                      <a:pt x="40" y="44"/>
                    </a:cubicBezTo>
                    <a:cubicBezTo>
                      <a:pt x="40" y="43"/>
                      <a:pt x="40" y="42"/>
                      <a:pt x="40" y="41"/>
                    </a:cubicBezTo>
                    <a:cubicBezTo>
                      <a:pt x="40" y="39"/>
                      <a:pt x="41" y="37"/>
                      <a:pt x="41" y="36"/>
                    </a:cubicBezTo>
                    <a:cubicBezTo>
                      <a:pt x="43" y="36"/>
                      <a:pt x="44" y="37"/>
                      <a:pt x="45" y="37"/>
                    </a:cubicBezTo>
                    <a:cubicBezTo>
                      <a:pt x="45" y="41"/>
                      <a:pt x="44" y="43"/>
                      <a:pt x="44" y="46"/>
                    </a:cubicBezTo>
                    <a:cubicBezTo>
                      <a:pt x="43" y="50"/>
                      <a:pt x="40" y="52"/>
                      <a:pt x="34" y="52"/>
                    </a:cubicBezTo>
                    <a:cubicBezTo>
                      <a:pt x="22" y="52"/>
                      <a:pt x="22" y="52"/>
                      <a:pt x="22" y="52"/>
                    </a:cubicBezTo>
                    <a:cubicBezTo>
                      <a:pt x="16" y="52"/>
                      <a:pt x="14" y="49"/>
                      <a:pt x="14" y="44"/>
                    </a:cubicBezTo>
                    <a:lnTo>
                      <a:pt x="14" y="11"/>
                    </a:lnTo>
                    <a:close/>
                    <a:moveTo>
                      <a:pt x="26" y="0"/>
                    </a:moveTo>
                    <a:cubicBezTo>
                      <a:pt x="28" y="3"/>
                      <a:pt x="30" y="8"/>
                      <a:pt x="34" y="14"/>
                    </a:cubicBezTo>
                    <a:cubicBezTo>
                      <a:pt x="34" y="15"/>
                      <a:pt x="34" y="15"/>
                      <a:pt x="35" y="16"/>
                    </a:cubicBezTo>
                    <a:cubicBezTo>
                      <a:pt x="30" y="18"/>
                      <a:pt x="30" y="18"/>
                      <a:pt x="30" y="18"/>
                    </a:cubicBezTo>
                    <a:cubicBezTo>
                      <a:pt x="28" y="12"/>
                      <a:pt x="25" y="7"/>
                      <a:pt x="22" y="2"/>
                    </a:cubicBezTo>
                    <a:lnTo>
                      <a:pt x="26" y="0"/>
                    </a:lnTo>
                    <a:close/>
                    <a:moveTo>
                      <a:pt x="45" y="15"/>
                    </a:moveTo>
                    <a:cubicBezTo>
                      <a:pt x="45" y="16"/>
                      <a:pt x="45" y="17"/>
                      <a:pt x="46" y="18"/>
                    </a:cubicBezTo>
                    <a:cubicBezTo>
                      <a:pt x="50" y="25"/>
                      <a:pt x="52" y="31"/>
                      <a:pt x="54" y="35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47" y="30"/>
                      <a:pt x="44" y="23"/>
                      <a:pt x="40" y="17"/>
                    </a:cubicBezTo>
                    <a:lnTo>
                      <a:pt x="45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2" name="Freeform 19">
                <a:extLst>
                  <a:ext uri="{FF2B5EF4-FFF2-40B4-BE49-F238E27FC236}">
                    <a16:creationId xmlns="" xmlns:a16="http://schemas.microsoft.com/office/drawing/2014/main" id="{6574BC14-AE1B-4B0F-B9D4-508E7403BA5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1677652" y="12112626"/>
                <a:ext cx="268288" cy="250825"/>
              </a:xfrm>
              <a:custGeom>
                <a:avLst/>
                <a:gdLst>
                  <a:gd name="T0" fmla="*/ 32 w 55"/>
                  <a:gd name="T1" fmla="*/ 1 h 51"/>
                  <a:gd name="T2" fmla="*/ 30 w 55"/>
                  <a:gd name="T3" fmla="*/ 3 h 51"/>
                  <a:gd name="T4" fmla="*/ 55 w 55"/>
                  <a:gd name="T5" fmla="*/ 20 h 51"/>
                  <a:gd name="T6" fmla="*/ 52 w 55"/>
                  <a:gd name="T7" fmla="*/ 25 h 51"/>
                  <a:gd name="T8" fmla="*/ 28 w 55"/>
                  <a:gd name="T9" fmla="*/ 6 h 51"/>
                  <a:gd name="T10" fmla="*/ 3 w 55"/>
                  <a:gd name="T11" fmla="*/ 26 h 51"/>
                  <a:gd name="T12" fmla="*/ 2 w 55"/>
                  <a:gd name="T13" fmla="*/ 24 h 51"/>
                  <a:gd name="T14" fmla="*/ 0 w 55"/>
                  <a:gd name="T15" fmla="*/ 21 h 51"/>
                  <a:gd name="T16" fmla="*/ 26 w 55"/>
                  <a:gd name="T17" fmla="*/ 0 h 51"/>
                  <a:gd name="T18" fmla="*/ 32 w 55"/>
                  <a:gd name="T19" fmla="*/ 1 h 51"/>
                  <a:gd name="T20" fmla="*/ 26 w 55"/>
                  <a:gd name="T21" fmla="*/ 17 h 51"/>
                  <a:gd name="T22" fmla="*/ 30 w 55"/>
                  <a:gd name="T23" fmla="*/ 17 h 51"/>
                  <a:gd name="T24" fmla="*/ 30 w 55"/>
                  <a:gd name="T25" fmla="*/ 29 h 51"/>
                  <a:gd name="T26" fmla="*/ 47 w 55"/>
                  <a:gd name="T27" fmla="*/ 29 h 51"/>
                  <a:gd name="T28" fmla="*/ 47 w 55"/>
                  <a:gd name="T29" fmla="*/ 33 h 51"/>
                  <a:gd name="T30" fmla="*/ 30 w 55"/>
                  <a:gd name="T31" fmla="*/ 33 h 51"/>
                  <a:gd name="T32" fmla="*/ 30 w 55"/>
                  <a:gd name="T33" fmla="*/ 47 h 51"/>
                  <a:gd name="T34" fmla="*/ 52 w 55"/>
                  <a:gd name="T35" fmla="*/ 47 h 51"/>
                  <a:gd name="T36" fmla="*/ 52 w 55"/>
                  <a:gd name="T37" fmla="*/ 51 h 51"/>
                  <a:gd name="T38" fmla="*/ 2 w 55"/>
                  <a:gd name="T39" fmla="*/ 51 h 51"/>
                  <a:gd name="T40" fmla="*/ 2 w 55"/>
                  <a:gd name="T41" fmla="*/ 47 h 51"/>
                  <a:gd name="T42" fmla="*/ 10 w 55"/>
                  <a:gd name="T43" fmla="*/ 47 h 51"/>
                  <a:gd name="T44" fmla="*/ 10 w 55"/>
                  <a:gd name="T45" fmla="*/ 26 h 51"/>
                  <a:gd name="T46" fmla="*/ 14 w 55"/>
                  <a:gd name="T47" fmla="*/ 26 h 51"/>
                  <a:gd name="T48" fmla="*/ 14 w 55"/>
                  <a:gd name="T49" fmla="*/ 47 h 51"/>
                  <a:gd name="T50" fmla="*/ 26 w 55"/>
                  <a:gd name="T51" fmla="*/ 47 h 51"/>
                  <a:gd name="T52" fmla="*/ 26 w 55"/>
                  <a:gd name="T53" fmla="*/ 17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</a:cxnLst>
                <a:rect l="0" t="0" r="r" b="b"/>
                <a:pathLst>
                  <a:path w="55" h="51">
                    <a:moveTo>
                      <a:pt x="32" y="1"/>
                    </a:moveTo>
                    <a:cubicBezTo>
                      <a:pt x="31" y="1"/>
                      <a:pt x="31" y="2"/>
                      <a:pt x="30" y="3"/>
                    </a:cubicBezTo>
                    <a:cubicBezTo>
                      <a:pt x="37" y="10"/>
                      <a:pt x="45" y="16"/>
                      <a:pt x="55" y="20"/>
                    </a:cubicBezTo>
                    <a:cubicBezTo>
                      <a:pt x="54" y="21"/>
                      <a:pt x="53" y="23"/>
                      <a:pt x="52" y="25"/>
                    </a:cubicBezTo>
                    <a:cubicBezTo>
                      <a:pt x="41" y="19"/>
                      <a:pt x="33" y="13"/>
                      <a:pt x="28" y="6"/>
                    </a:cubicBezTo>
                    <a:cubicBezTo>
                      <a:pt x="21" y="14"/>
                      <a:pt x="13" y="20"/>
                      <a:pt x="3" y="26"/>
                    </a:cubicBezTo>
                    <a:cubicBezTo>
                      <a:pt x="3" y="25"/>
                      <a:pt x="2" y="25"/>
                      <a:pt x="2" y="24"/>
                    </a:cubicBezTo>
                    <a:cubicBezTo>
                      <a:pt x="1" y="22"/>
                      <a:pt x="0" y="22"/>
                      <a:pt x="0" y="21"/>
                    </a:cubicBezTo>
                    <a:cubicBezTo>
                      <a:pt x="12" y="15"/>
                      <a:pt x="21" y="8"/>
                      <a:pt x="26" y="0"/>
                    </a:cubicBezTo>
                    <a:lnTo>
                      <a:pt x="32" y="1"/>
                    </a:lnTo>
                    <a:close/>
                    <a:moveTo>
                      <a:pt x="26" y="17"/>
                    </a:moveTo>
                    <a:cubicBezTo>
                      <a:pt x="30" y="17"/>
                      <a:pt x="30" y="17"/>
                      <a:pt x="30" y="17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47" y="29"/>
                      <a:pt x="47" y="29"/>
                      <a:pt x="47" y="29"/>
                    </a:cubicBezTo>
                    <a:cubicBezTo>
                      <a:pt x="47" y="33"/>
                      <a:pt x="47" y="33"/>
                      <a:pt x="47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47"/>
                      <a:pt x="30" y="47"/>
                      <a:pt x="30" y="47"/>
                    </a:cubicBezTo>
                    <a:cubicBezTo>
                      <a:pt x="52" y="47"/>
                      <a:pt x="52" y="47"/>
                      <a:pt x="52" y="47"/>
                    </a:cubicBezTo>
                    <a:cubicBezTo>
                      <a:pt x="52" y="51"/>
                      <a:pt x="52" y="51"/>
                      <a:pt x="52" y="51"/>
                    </a:cubicBezTo>
                    <a:cubicBezTo>
                      <a:pt x="2" y="51"/>
                      <a:pt x="2" y="51"/>
                      <a:pt x="2" y="51"/>
                    </a:cubicBezTo>
                    <a:cubicBezTo>
                      <a:pt x="2" y="47"/>
                      <a:pt x="2" y="47"/>
                      <a:pt x="2" y="47"/>
                    </a:cubicBezTo>
                    <a:cubicBezTo>
                      <a:pt x="10" y="47"/>
                      <a:pt x="10" y="47"/>
                      <a:pt x="10" y="47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47"/>
                      <a:pt x="14" y="47"/>
                      <a:pt x="14" y="47"/>
                    </a:cubicBezTo>
                    <a:cubicBezTo>
                      <a:pt x="26" y="47"/>
                      <a:pt x="26" y="47"/>
                      <a:pt x="26" y="47"/>
                    </a:cubicBezTo>
                    <a:lnTo>
                      <a:pt x="26" y="1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53" name="Freeform 20">
                <a:extLst>
                  <a:ext uri="{FF2B5EF4-FFF2-40B4-BE49-F238E27FC236}">
                    <a16:creationId xmlns="" xmlns:a16="http://schemas.microsoft.com/office/drawing/2014/main" id="{29C6154A-4DFE-4810-BECE-23B9B1A2F28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2018964" y="12117388"/>
                <a:ext cx="265113" cy="241300"/>
              </a:xfrm>
              <a:custGeom>
                <a:avLst/>
                <a:gdLst>
                  <a:gd name="T0" fmla="*/ 32 w 54"/>
                  <a:gd name="T1" fmla="*/ 0 h 49"/>
                  <a:gd name="T2" fmla="*/ 36 w 54"/>
                  <a:gd name="T3" fmla="*/ 0 h 49"/>
                  <a:gd name="T4" fmla="*/ 36 w 54"/>
                  <a:gd name="T5" fmla="*/ 46 h 49"/>
                  <a:gd name="T6" fmla="*/ 54 w 54"/>
                  <a:gd name="T7" fmla="*/ 46 h 49"/>
                  <a:gd name="T8" fmla="*/ 54 w 54"/>
                  <a:gd name="T9" fmla="*/ 49 h 49"/>
                  <a:gd name="T10" fmla="*/ 0 w 54"/>
                  <a:gd name="T11" fmla="*/ 49 h 49"/>
                  <a:gd name="T12" fmla="*/ 0 w 54"/>
                  <a:gd name="T13" fmla="*/ 46 h 49"/>
                  <a:gd name="T14" fmla="*/ 18 w 54"/>
                  <a:gd name="T15" fmla="*/ 46 h 49"/>
                  <a:gd name="T16" fmla="*/ 18 w 54"/>
                  <a:gd name="T17" fmla="*/ 0 h 49"/>
                  <a:gd name="T18" fmla="*/ 22 w 54"/>
                  <a:gd name="T19" fmla="*/ 0 h 49"/>
                  <a:gd name="T20" fmla="*/ 22 w 54"/>
                  <a:gd name="T21" fmla="*/ 46 h 49"/>
                  <a:gd name="T22" fmla="*/ 32 w 54"/>
                  <a:gd name="T23" fmla="*/ 46 h 49"/>
                  <a:gd name="T24" fmla="*/ 32 w 54"/>
                  <a:gd name="T25" fmla="*/ 0 h 49"/>
                  <a:gd name="T26" fmla="*/ 6 w 54"/>
                  <a:gd name="T27" fmla="*/ 11 h 49"/>
                  <a:gd name="T28" fmla="*/ 15 w 54"/>
                  <a:gd name="T29" fmla="*/ 34 h 49"/>
                  <a:gd name="T30" fmla="*/ 11 w 54"/>
                  <a:gd name="T31" fmla="*/ 35 h 49"/>
                  <a:gd name="T32" fmla="*/ 2 w 54"/>
                  <a:gd name="T33" fmla="*/ 13 h 49"/>
                  <a:gd name="T34" fmla="*/ 6 w 54"/>
                  <a:gd name="T35" fmla="*/ 11 h 49"/>
                  <a:gd name="T36" fmla="*/ 38 w 54"/>
                  <a:gd name="T37" fmla="*/ 34 h 49"/>
                  <a:gd name="T38" fmla="*/ 47 w 54"/>
                  <a:gd name="T39" fmla="*/ 11 h 49"/>
                  <a:gd name="T40" fmla="*/ 52 w 54"/>
                  <a:gd name="T41" fmla="*/ 13 h 49"/>
                  <a:gd name="T42" fmla="*/ 42 w 54"/>
                  <a:gd name="T43" fmla="*/ 35 h 49"/>
                  <a:gd name="T44" fmla="*/ 38 w 54"/>
                  <a:gd name="T45" fmla="*/ 34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4" h="49">
                    <a:moveTo>
                      <a:pt x="32" y="0"/>
                    </a:moveTo>
                    <a:cubicBezTo>
                      <a:pt x="36" y="0"/>
                      <a:pt x="36" y="0"/>
                      <a:pt x="36" y="0"/>
                    </a:cubicBezTo>
                    <a:cubicBezTo>
                      <a:pt x="36" y="46"/>
                      <a:pt x="36" y="46"/>
                      <a:pt x="36" y="46"/>
                    </a:cubicBezTo>
                    <a:cubicBezTo>
                      <a:pt x="54" y="46"/>
                      <a:pt x="54" y="46"/>
                      <a:pt x="54" y="4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2" y="46"/>
                      <a:pt x="22" y="46"/>
                      <a:pt x="22" y="46"/>
                    </a:cubicBezTo>
                    <a:cubicBezTo>
                      <a:pt x="32" y="46"/>
                      <a:pt x="32" y="46"/>
                      <a:pt x="32" y="46"/>
                    </a:cubicBezTo>
                    <a:lnTo>
                      <a:pt x="32" y="0"/>
                    </a:lnTo>
                    <a:close/>
                    <a:moveTo>
                      <a:pt x="6" y="11"/>
                    </a:moveTo>
                    <a:cubicBezTo>
                      <a:pt x="10" y="19"/>
                      <a:pt x="12" y="26"/>
                      <a:pt x="15" y="34"/>
                    </a:cubicBezTo>
                    <a:cubicBezTo>
                      <a:pt x="11" y="35"/>
                      <a:pt x="11" y="35"/>
                      <a:pt x="11" y="35"/>
                    </a:cubicBezTo>
                    <a:cubicBezTo>
                      <a:pt x="8" y="28"/>
                      <a:pt x="5" y="20"/>
                      <a:pt x="2" y="13"/>
                    </a:cubicBezTo>
                    <a:lnTo>
                      <a:pt x="6" y="11"/>
                    </a:lnTo>
                    <a:close/>
                    <a:moveTo>
                      <a:pt x="38" y="34"/>
                    </a:moveTo>
                    <a:cubicBezTo>
                      <a:pt x="41" y="28"/>
                      <a:pt x="44" y="21"/>
                      <a:pt x="47" y="11"/>
                    </a:cubicBezTo>
                    <a:cubicBezTo>
                      <a:pt x="52" y="13"/>
                      <a:pt x="52" y="13"/>
                      <a:pt x="52" y="13"/>
                    </a:cubicBezTo>
                    <a:cubicBezTo>
                      <a:pt x="48" y="24"/>
                      <a:pt x="44" y="31"/>
                      <a:pt x="42" y="35"/>
                    </a:cubicBezTo>
                    <a:lnTo>
                      <a:pt x="38" y="34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="" xmlns:a16="http://schemas.microsoft.com/office/drawing/2014/main" id="{168CA4FD-277E-4759-A029-84D2A1A55AB9}"/>
                </a:ext>
              </a:extLst>
            </p:cNvPr>
            <p:cNvGrpSpPr/>
            <p:nvPr/>
          </p:nvGrpSpPr>
          <p:grpSpPr>
            <a:xfrm>
              <a:off x="8047872" y="2363539"/>
              <a:ext cx="4233863" cy="1030287"/>
              <a:chOff x="8059739" y="11077576"/>
              <a:chExt cx="4233863" cy="1030287"/>
            </a:xfrm>
          </p:grpSpPr>
          <p:sp>
            <p:nvSpPr>
              <p:cNvPr id="27" name="Freeform 21">
                <a:extLst>
                  <a:ext uri="{FF2B5EF4-FFF2-40B4-BE49-F238E27FC236}">
                    <a16:creationId xmlns="" xmlns:a16="http://schemas.microsoft.com/office/drawing/2014/main" id="{E8D6592A-8C30-4AD1-85A0-00A850F1AAB3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8059739" y="11077576"/>
                <a:ext cx="1027113" cy="1030287"/>
              </a:xfrm>
              <a:custGeom>
                <a:avLst/>
                <a:gdLst>
                  <a:gd name="T0" fmla="*/ 486 w 647"/>
                  <a:gd name="T1" fmla="*/ 165 h 649"/>
                  <a:gd name="T2" fmla="*/ 486 w 647"/>
                  <a:gd name="T3" fmla="*/ 0 h 649"/>
                  <a:gd name="T4" fmla="*/ 0 w 647"/>
                  <a:gd name="T5" fmla="*/ 0 h 649"/>
                  <a:gd name="T6" fmla="*/ 0 w 647"/>
                  <a:gd name="T7" fmla="*/ 487 h 649"/>
                  <a:gd name="T8" fmla="*/ 160 w 647"/>
                  <a:gd name="T9" fmla="*/ 487 h 649"/>
                  <a:gd name="T10" fmla="*/ 160 w 647"/>
                  <a:gd name="T11" fmla="*/ 649 h 649"/>
                  <a:gd name="T12" fmla="*/ 647 w 647"/>
                  <a:gd name="T13" fmla="*/ 649 h 649"/>
                  <a:gd name="T14" fmla="*/ 647 w 647"/>
                  <a:gd name="T15" fmla="*/ 165 h 649"/>
                  <a:gd name="T16" fmla="*/ 486 w 647"/>
                  <a:gd name="T17" fmla="*/ 165 h 649"/>
                  <a:gd name="T18" fmla="*/ 563 w 647"/>
                  <a:gd name="T19" fmla="*/ 568 h 649"/>
                  <a:gd name="T20" fmla="*/ 243 w 647"/>
                  <a:gd name="T21" fmla="*/ 568 h 649"/>
                  <a:gd name="T22" fmla="*/ 243 w 647"/>
                  <a:gd name="T23" fmla="*/ 286 h 649"/>
                  <a:gd name="T24" fmla="*/ 323 w 647"/>
                  <a:gd name="T25" fmla="*/ 326 h 649"/>
                  <a:gd name="T26" fmla="*/ 243 w 647"/>
                  <a:gd name="T27" fmla="*/ 165 h 649"/>
                  <a:gd name="T28" fmla="*/ 160 w 647"/>
                  <a:gd name="T29" fmla="*/ 165 h 649"/>
                  <a:gd name="T30" fmla="*/ 160 w 647"/>
                  <a:gd name="T31" fmla="*/ 407 h 649"/>
                  <a:gd name="T32" fmla="*/ 83 w 647"/>
                  <a:gd name="T33" fmla="*/ 407 h 649"/>
                  <a:gd name="T34" fmla="*/ 83 w 647"/>
                  <a:gd name="T35" fmla="*/ 84 h 649"/>
                  <a:gd name="T36" fmla="*/ 403 w 647"/>
                  <a:gd name="T37" fmla="*/ 84 h 649"/>
                  <a:gd name="T38" fmla="*/ 403 w 647"/>
                  <a:gd name="T39" fmla="*/ 366 h 649"/>
                  <a:gd name="T40" fmla="*/ 323 w 647"/>
                  <a:gd name="T41" fmla="*/ 326 h 649"/>
                  <a:gd name="T42" fmla="*/ 403 w 647"/>
                  <a:gd name="T43" fmla="*/ 487 h 649"/>
                  <a:gd name="T44" fmla="*/ 486 w 647"/>
                  <a:gd name="T45" fmla="*/ 487 h 649"/>
                  <a:gd name="T46" fmla="*/ 486 w 647"/>
                  <a:gd name="T47" fmla="*/ 245 h 649"/>
                  <a:gd name="T48" fmla="*/ 563 w 647"/>
                  <a:gd name="T49" fmla="*/ 245 h 649"/>
                  <a:gd name="T50" fmla="*/ 563 w 647"/>
                  <a:gd name="T51" fmla="*/ 568 h 6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647" h="649">
                    <a:moveTo>
                      <a:pt x="486" y="165"/>
                    </a:moveTo>
                    <a:lnTo>
                      <a:pt x="486" y="0"/>
                    </a:lnTo>
                    <a:lnTo>
                      <a:pt x="0" y="0"/>
                    </a:lnTo>
                    <a:lnTo>
                      <a:pt x="0" y="487"/>
                    </a:lnTo>
                    <a:lnTo>
                      <a:pt x="160" y="487"/>
                    </a:lnTo>
                    <a:lnTo>
                      <a:pt x="160" y="649"/>
                    </a:lnTo>
                    <a:lnTo>
                      <a:pt x="647" y="649"/>
                    </a:lnTo>
                    <a:lnTo>
                      <a:pt x="647" y="165"/>
                    </a:lnTo>
                    <a:lnTo>
                      <a:pt x="486" y="165"/>
                    </a:lnTo>
                    <a:close/>
                    <a:moveTo>
                      <a:pt x="563" y="568"/>
                    </a:moveTo>
                    <a:lnTo>
                      <a:pt x="243" y="568"/>
                    </a:lnTo>
                    <a:lnTo>
                      <a:pt x="243" y="286"/>
                    </a:lnTo>
                    <a:lnTo>
                      <a:pt x="323" y="326"/>
                    </a:lnTo>
                    <a:lnTo>
                      <a:pt x="243" y="165"/>
                    </a:lnTo>
                    <a:lnTo>
                      <a:pt x="160" y="165"/>
                    </a:lnTo>
                    <a:lnTo>
                      <a:pt x="160" y="407"/>
                    </a:lnTo>
                    <a:lnTo>
                      <a:pt x="83" y="407"/>
                    </a:lnTo>
                    <a:lnTo>
                      <a:pt x="83" y="84"/>
                    </a:lnTo>
                    <a:lnTo>
                      <a:pt x="403" y="84"/>
                    </a:lnTo>
                    <a:lnTo>
                      <a:pt x="403" y="366"/>
                    </a:lnTo>
                    <a:lnTo>
                      <a:pt x="323" y="326"/>
                    </a:lnTo>
                    <a:lnTo>
                      <a:pt x="403" y="487"/>
                    </a:lnTo>
                    <a:lnTo>
                      <a:pt x="486" y="487"/>
                    </a:lnTo>
                    <a:lnTo>
                      <a:pt x="486" y="245"/>
                    </a:lnTo>
                    <a:lnTo>
                      <a:pt x="563" y="245"/>
                    </a:lnTo>
                    <a:lnTo>
                      <a:pt x="563" y="56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" name="Freeform 22">
                <a:extLst>
                  <a:ext uri="{FF2B5EF4-FFF2-40B4-BE49-F238E27FC236}">
                    <a16:creationId xmlns="" xmlns:a16="http://schemas.microsoft.com/office/drawing/2014/main" id="{E8DF9D37-A6BC-4647-BC62-9B163840D2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52064" y="11220451"/>
                <a:ext cx="225425" cy="231775"/>
              </a:xfrm>
              <a:custGeom>
                <a:avLst/>
                <a:gdLst>
                  <a:gd name="T0" fmla="*/ 29 w 46"/>
                  <a:gd name="T1" fmla="*/ 47 h 47"/>
                  <a:gd name="T2" fmla="*/ 46 w 46"/>
                  <a:gd name="T3" fmla="*/ 47 h 47"/>
                  <a:gd name="T4" fmla="*/ 46 w 46"/>
                  <a:gd name="T5" fmla="*/ 40 h 47"/>
                  <a:gd name="T6" fmla="*/ 43 w 46"/>
                  <a:gd name="T7" fmla="*/ 40 h 47"/>
                  <a:gd name="T8" fmla="*/ 37 w 46"/>
                  <a:gd name="T9" fmla="*/ 35 h 47"/>
                  <a:gd name="T10" fmla="*/ 23 w 46"/>
                  <a:gd name="T11" fmla="*/ 0 h 47"/>
                  <a:gd name="T12" fmla="*/ 0 w 46"/>
                  <a:gd name="T13" fmla="*/ 0 h 47"/>
                  <a:gd name="T14" fmla="*/ 15 w 46"/>
                  <a:gd name="T15" fmla="*/ 37 h 47"/>
                  <a:gd name="T16" fmla="*/ 29 w 46"/>
                  <a:gd name="T1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6" h="47">
                    <a:moveTo>
                      <a:pt x="29" y="47"/>
                    </a:moveTo>
                    <a:cubicBezTo>
                      <a:pt x="46" y="47"/>
                      <a:pt x="46" y="47"/>
                      <a:pt x="46" y="47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39" y="40"/>
                      <a:pt x="37" y="35"/>
                      <a:pt x="37" y="3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3" y="31"/>
                      <a:pt x="15" y="37"/>
                    </a:cubicBezTo>
                    <a:cubicBezTo>
                      <a:pt x="16" y="40"/>
                      <a:pt x="21" y="47"/>
                      <a:pt x="29" y="4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" name="Freeform 23">
                <a:extLst>
                  <a:ext uri="{FF2B5EF4-FFF2-40B4-BE49-F238E27FC236}">
                    <a16:creationId xmlns="" xmlns:a16="http://schemas.microsoft.com/office/drawing/2014/main" id="{D1EB82A4-4217-4C1C-8B43-8162D9F8D1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23539" y="11220451"/>
                <a:ext cx="230188" cy="231775"/>
              </a:xfrm>
              <a:custGeom>
                <a:avLst/>
                <a:gdLst>
                  <a:gd name="T0" fmla="*/ 32 w 47"/>
                  <a:gd name="T1" fmla="*/ 37 h 47"/>
                  <a:gd name="T2" fmla="*/ 47 w 47"/>
                  <a:gd name="T3" fmla="*/ 0 h 47"/>
                  <a:gd name="T4" fmla="*/ 24 w 47"/>
                  <a:gd name="T5" fmla="*/ 0 h 47"/>
                  <a:gd name="T6" fmla="*/ 10 w 47"/>
                  <a:gd name="T7" fmla="*/ 35 h 47"/>
                  <a:gd name="T8" fmla="*/ 3 w 47"/>
                  <a:gd name="T9" fmla="*/ 40 h 47"/>
                  <a:gd name="T10" fmla="*/ 0 w 47"/>
                  <a:gd name="T11" fmla="*/ 40 h 47"/>
                  <a:gd name="T12" fmla="*/ 0 w 47"/>
                  <a:gd name="T13" fmla="*/ 47 h 47"/>
                  <a:gd name="T14" fmla="*/ 18 w 47"/>
                  <a:gd name="T15" fmla="*/ 47 h 47"/>
                  <a:gd name="T16" fmla="*/ 32 w 47"/>
                  <a:gd name="T17" fmla="*/ 3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7" h="47">
                    <a:moveTo>
                      <a:pt x="32" y="37"/>
                    </a:moveTo>
                    <a:cubicBezTo>
                      <a:pt x="34" y="31"/>
                      <a:pt x="47" y="0"/>
                      <a:pt x="47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10" y="35"/>
                      <a:pt x="10" y="35"/>
                      <a:pt x="10" y="35"/>
                    </a:cubicBezTo>
                    <a:cubicBezTo>
                      <a:pt x="10" y="35"/>
                      <a:pt x="8" y="40"/>
                      <a:pt x="3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7"/>
                      <a:pt x="0" y="47"/>
                      <a:pt x="0" y="47"/>
                    </a:cubicBezTo>
                    <a:cubicBezTo>
                      <a:pt x="18" y="47"/>
                      <a:pt x="18" y="47"/>
                      <a:pt x="18" y="47"/>
                    </a:cubicBezTo>
                    <a:cubicBezTo>
                      <a:pt x="26" y="47"/>
                      <a:pt x="31" y="40"/>
                      <a:pt x="32" y="3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" name="Freeform 24">
                <a:extLst>
                  <a:ext uri="{FF2B5EF4-FFF2-40B4-BE49-F238E27FC236}">
                    <a16:creationId xmlns="" xmlns:a16="http://schemas.microsoft.com/office/drawing/2014/main" id="{E5CA561D-5623-4D6F-8049-D190852479E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133014" y="11210926"/>
                <a:ext cx="639763" cy="639762"/>
              </a:xfrm>
              <a:custGeom>
                <a:avLst/>
                <a:gdLst>
                  <a:gd name="T0" fmla="*/ 98 w 131"/>
                  <a:gd name="T1" fmla="*/ 109 h 130"/>
                  <a:gd name="T2" fmla="*/ 98 w 131"/>
                  <a:gd name="T3" fmla="*/ 67 h 130"/>
                  <a:gd name="T4" fmla="*/ 131 w 131"/>
                  <a:gd name="T5" fmla="*/ 67 h 130"/>
                  <a:gd name="T6" fmla="*/ 131 w 131"/>
                  <a:gd name="T7" fmla="*/ 55 h 130"/>
                  <a:gd name="T8" fmla="*/ 77 w 131"/>
                  <a:gd name="T9" fmla="*/ 55 h 130"/>
                  <a:gd name="T10" fmla="*/ 77 w 131"/>
                  <a:gd name="T11" fmla="*/ 0 h 130"/>
                  <a:gd name="T12" fmla="*/ 54 w 131"/>
                  <a:gd name="T13" fmla="*/ 0 h 130"/>
                  <a:gd name="T14" fmla="*/ 54 w 131"/>
                  <a:gd name="T15" fmla="*/ 55 h 130"/>
                  <a:gd name="T16" fmla="*/ 0 w 131"/>
                  <a:gd name="T17" fmla="*/ 55 h 130"/>
                  <a:gd name="T18" fmla="*/ 4 w 131"/>
                  <a:gd name="T19" fmla="*/ 67 h 130"/>
                  <a:gd name="T20" fmla="*/ 32 w 131"/>
                  <a:gd name="T21" fmla="*/ 67 h 130"/>
                  <a:gd name="T22" fmla="*/ 22 w 131"/>
                  <a:gd name="T23" fmla="*/ 111 h 130"/>
                  <a:gd name="T24" fmla="*/ 7 w 131"/>
                  <a:gd name="T25" fmla="*/ 123 h 130"/>
                  <a:gd name="T26" fmla="*/ 0 w 131"/>
                  <a:gd name="T27" fmla="*/ 123 h 130"/>
                  <a:gd name="T28" fmla="*/ 2 w 131"/>
                  <a:gd name="T29" fmla="*/ 130 h 130"/>
                  <a:gd name="T30" fmla="*/ 28 w 131"/>
                  <a:gd name="T31" fmla="*/ 130 h 130"/>
                  <a:gd name="T32" fmla="*/ 43 w 131"/>
                  <a:gd name="T33" fmla="*/ 119 h 130"/>
                  <a:gd name="T34" fmla="*/ 55 w 131"/>
                  <a:gd name="T35" fmla="*/ 67 h 130"/>
                  <a:gd name="T36" fmla="*/ 76 w 131"/>
                  <a:gd name="T37" fmla="*/ 67 h 130"/>
                  <a:gd name="T38" fmla="*/ 76 w 131"/>
                  <a:gd name="T39" fmla="*/ 115 h 130"/>
                  <a:gd name="T40" fmla="*/ 91 w 131"/>
                  <a:gd name="T41" fmla="*/ 130 h 130"/>
                  <a:gd name="T42" fmla="*/ 131 w 131"/>
                  <a:gd name="T43" fmla="*/ 130 h 130"/>
                  <a:gd name="T44" fmla="*/ 131 w 131"/>
                  <a:gd name="T45" fmla="*/ 121 h 130"/>
                  <a:gd name="T46" fmla="*/ 110 w 131"/>
                  <a:gd name="T47" fmla="*/ 121 h 130"/>
                  <a:gd name="T48" fmla="*/ 98 w 131"/>
                  <a:gd name="T49" fmla="*/ 107 h 1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1" h="130">
                    <a:moveTo>
                      <a:pt x="98" y="109"/>
                    </a:moveTo>
                    <a:cubicBezTo>
                      <a:pt x="98" y="67"/>
                      <a:pt x="98" y="67"/>
                      <a:pt x="98" y="67"/>
                    </a:cubicBezTo>
                    <a:cubicBezTo>
                      <a:pt x="131" y="67"/>
                      <a:pt x="131" y="67"/>
                      <a:pt x="131" y="67"/>
                    </a:cubicBezTo>
                    <a:cubicBezTo>
                      <a:pt x="131" y="55"/>
                      <a:pt x="131" y="55"/>
                      <a:pt x="131" y="55"/>
                    </a:cubicBezTo>
                    <a:cubicBezTo>
                      <a:pt x="77" y="55"/>
                      <a:pt x="77" y="55"/>
                      <a:pt x="77" y="5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5"/>
                      <a:pt x="54" y="55"/>
                      <a:pt x="54" y="55"/>
                    </a:cubicBezTo>
                    <a:cubicBezTo>
                      <a:pt x="0" y="55"/>
                      <a:pt x="0" y="55"/>
                      <a:pt x="0" y="55"/>
                    </a:cubicBezTo>
                    <a:cubicBezTo>
                      <a:pt x="4" y="67"/>
                      <a:pt x="4" y="67"/>
                      <a:pt x="4" y="67"/>
                    </a:cubicBezTo>
                    <a:cubicBezTo>
                      <a:pt x="32" y="67"/>
                      <a:pt x="32" y="67"/>
                      <a:pt x="32" y="67"/>
                    </a:cubicBezTo>
                    <a:cubicBezTo>
                      <a:pt x="22" y="111"/>
                      <a:pt x="22" y="111"/>
                      <a:pt x="22" y="111"/>
                    </a:cubicBezTo>
                    <a:cubicBezTo>
                      <a:pt x="22" y="111"/>
                      <a:pt x="20" y="123"/>
                      <a:pt x="7" y="123"/>
                    </a:cubicBezTo>
                    <a:cubicBezTo>
                      <a:pt x="0" y="123"/>
                      <a:pt x="0" y="123"/>
                      <a:pt x="0" y="123"/>
                    </a:cubicBezTo>
                    <a:cubicBezTo>
                      <a:pt x="2" y="130"/>
                      <a:pt x="2" y="130"/>
                      <a:pt x="2" y="130"/>
                    </a:cubicBezTo>
                    <a:cubicBezTo>
                      <a:pt x="28" y="130"/>
                      <a:pt x="28" y="130"/>
                      <a:pt x="28" y="130"/>
                    </a:cubicBezTo>
                    <a:cubicBezTo>
                      <a:pt x="36" y="130"/>
                      <a:pt x="42" y="124"/>
                      <a:pt x="43" y="119"/>
                    </a:cubicBezTo>
                    <a:cubicBezTo>
                      <a:pt x="46" y="107"/>
                      <a:pt x="55" y="67"/>
                      <a:pt x="55" y="67"/>
                    </a:cubicBezTo>
                    <a:cubicBezTo>
                      <a:pt x="76" y="67"/>
                      <a:pt x="76" y="67"/>
                      <a:pt x="76" y="67"/>
                    </a:cubicBezTo>
                    <a:cubicBezTo>
                      <a:pt x="76" y="115"/>
                      <a:pt x="76" y="115"/>
                      <a:pt x="76" y="115"/>
                    </a:cubicBezTo>
                    <a:cubicBezTo>
                      <a:pt x="76" y="124"/>
                      <a:pt x="84" y="130"/>
                      <a:pt x="91" y="130"/>
                    </a:cubicBezTo>
                    <a:cubicBezTo>
                      <a:pt x="131" y="130"/>
                      <a:pt x="131" y="130"/>
                      <a:pt x="131" y="130"/>
                    </a:cubicBezTo>
                    <a:cubicBezTo>
                      <a:pt x="131" y="121"/>
                      <a:pt x="131" y="121"/>
                      <a:pt x="131" y="121"/>
                    </a:cubicBezTo>
                    <a:cubicBezTo>
                      <a:pt x="110" y="121"/>
                      <a:pt x="110" y="121"/>
                      <a:pt x="110" y="121"/>
                    </a:cubicBezTo>
                    <a:cubicBezTo>
                      <a:pt x="103" y="121"/>
                      <a:pt x="98" y="113"/>
                      <a:pt x="98" y="107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" name="Freeform 25">
                <a:extLst>
                  <a:ext uri="{FF2B5EF4-FFF2-40B4-BE49-F238E27FC236}">
                    <a16:creationId xmlns="" xmlns:a16="http://schemas.microsoft.com/office/drawing/2014/main" id="{5D70EDDB-E706-4653-814E-D98CA9324B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9427" y="11482388"/>
                <a:ext cx="630238" cy="368300"/>
              </a:xfrm>
              <a:custGeom>
                <a:avLst/>
                <a:gdLst>
                  <a:gd name="T0" fmla="*/ 0 w 129"/>
                  <a:gd name="T1" fmla="*/ 31 h 75"/>
                  <a:gd name="T2" fmla="*/ 4 w 129"/>
                  <a:gd name="T3" fmla="*/ 42 h 75"/>
                  <a:gd name="T4" fmla="*/ 53 w 129"/>
                  <a:gd name="T5" fmla="*/ 42 h 75"/>
                  <a:gd name="T6" fmla="*/ 53 w 129"/>
                  <a:gd name="T7" fmla="*/ 61 h 75"/>
                  <a:gd name="T8" fmla="*/ 46 w 129"/>
                  <a:gd name="T9" fmla="*/ 69 h 75"/>
                  <a:gd name="T10" fmla="*/ 39 w 129"/>
                  <a:gd name="T11" fmla="*/ 69 h 75"/>
                  <a:gd name="T12" fmla="*/ 41 w 129"/>
                  <a:gd name="T13" fmla="*/ 75 h 75"/>
                  <a:gd name="T14" fmla="*/ 65 w 129"/>
                  <a:gd name="T15" fmla="*/ 75 h 75"/>
                  <a:gd name="T16" fmla="*/ 76 w 129"/>
                  <a:gd name="T17" fmla="*/ 62 h 75"/>
                  <a:gd name="T18" fmla="*/ 76 w 129"/>
                  <a:gd name="T19" fmla="*/ 42 h 75"/>
                  <a:gd name="T20" fmla="*/ 112 w 129"/>
                  <a:gd name="T21" fmla="*/ 42 h 75"/>
                  <a:gd name="T22" fmla="*/ 120 w 129"/>
                  <a:gd name="T23" fmla="*/ 42 h 75"/>
                  <a:gd name="T24" fmla="*/ 127 w 129"/>
                  <a:gd name="T25" fmla="*/ 32 h 75"/>
                  <a:gd name="T26" fmla="*/ 119 w 129"/>
                  <a:gd name="T27" fmla="*/ 13 h 75"/>
                  <a:gd name="T28" fmla="*/ 96 w 129"/>
                  <a:gd name="T29" fmla="*/ 13 h 75"/>
                  <a:gd name="T30" fmla="*/ 103 w 129"/>
                  <a:gd name="T31" fmla="*/ 27 h 75"/>
                  <a:gd name="T32" fmla="*/ 100 w 129"/>
                  <a:gd name="T33" fmla="*/ 31 h 75"/>
                  <a:gd name="T34" fmla="*/ 61 w 129"/>
                  <a:gd name="T35" fmla="*/ 31 h 75"/>
                  <a:gd name="T36" fmla="*/ 108 w 129"/>
                  <a:gd name="T37" fmla="*/ 0 h 75"/>
                  <a:gd name="T38" fmla="*/ 80 w 129"/>
                  <a:gd name="T39" fmla="*/ 0 h 75"/>
                  <a:gd name="T40" fmla="*/ 63 w 129"/>
                  <a:gd name="T41" fmla="*/ 13 h 75"/>
                  <a:gd name="T42" fmla="*/ 46 w 129"/>
                  <a:gd name="T43" fmla="*/ 13 h 75"/>
                  <a:gd name="T44" fmla="*/ 63 w 129"/>
                  <a:gd name="T45" fmla="*/ 0 h 75"/>
                  <a:gd name="T46" fmla="*/ 34 w 129"/>
                  <a:gd name="T47" fmla="*/ 0 h 75"/>
                  <a:gd name="T48" fmla="*/ 1 w 129"/>
                  <a:gd name="T49" fmla="*/ 13 h 75"/>
                  <a:gd name="T50" fmla="*/ 5 w 129"/>
                  <a:gd name="T51" fmla="*/ 24 h 75"/>
                  <a:gd name="T52" fmla="*/ 39 w 129"/>
                  <a:gd name="T53" fmla="*/ 24 h 75"/>
                  <a:gd name="T54" fmla="*/ 0 w 129"/>
                  <a:gd name="T55" fmla="*/ 31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29" h="75">
                    <a:moveTo>
                      <a:pt x="0" y="31"/>
                    </a:moveTo>
                    <a:cubicBezTo>
                      <a:pt x="4" y="42"/>
                      <a:pt x="4" y="42"/>
                      <a:pt x="4" y="42"/>
                    </a:cubicBezTo>
                    <a:cubicBezTo>
                      <a:pt x="53" y="42"/>
                      <a:pt x="53" y="42"/>
                      <a:pt x="53" y="42"/>
                    </a:cubicBezTo>
                    <a:cubicBezTo>
                      <a:pt x="53" y="61"/>
                      <a:pt x="53" y="61"/>
                      <a:pt x="53" y="61"/>
                    </a:cubicBezTo>
                    <a:cubicBezTo>
                      <a:pt x="53" y="64"/>
                      <a:pt x="51" y="69"/>
                      <a:pt x="46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41" y="75"/>
                      <a:pt x="41" y="75"/>
                      <a:pt x="41" y="75"/>
                    </a:cubicBezTo>
                    <a:cubicBezTo>
                      <a:pt x="65" y="75"/>
                      <a:pt x="65" y="75"/>
                      <a:pt x="65" y="75"/>
                    </a:cubicBezTo>
                    <a:cubicBezTo>
                      <a:pt x="65" y="75"/>
                      <a:pt x="76" y="75"/>
                      <a:pt x="76" y="62"/>
                    </a:cubicBezTo>
                    <a:cubicBezTo>
                      <a:pt x="76" y="42"/>
                      <a:pt x="76" y="42"/>
                      <a:pt x="76" y="42"/>
                    </a:cubicBezTo>
                    <a:cubicBezTo>
                      <a:pt x="112" y="42"/>
                      <a:pt x="112" y="42"/>
                      <a:pt x="112" y="42"/>
                    </a:cubicBezTo>
                    <a:cubicBezTo>
                      <a:pt x="120" y="42"/>
                      <a:pt x="120" y="42"/>
                      <a:pt x="120" y="42"/>
                    </a:cubicBezTo>
                    <a:cubicBezTo>
                      <a:pt x="124" y="42"/>
                      <a:pt x="129" y="39"/>
                      <a:pt x="127" y="32"/>
                    </a:cubicBezTo>
                    <a:cubicBezTo>
                      <a:pt x="127" y="32"/>
                      <a:pt x="119" y="13"/>
                      <a:pt x="119" y="13"/>
                    </a:cubicBezTo>
                    <a:cubicBezTo>
                      <a:pt x="96" y="13"/>
                      <a:pt x="96" y="13"/>
                      <a:pt x="96" y="13"/>
                    </a:cubicBezTo>
                    <a:cubicBezTo>
                      <a:pt x="103" y="27"/>
                      <a:pt x="103" y="27"/>
                      <a:pt x="103" y="27"/>
                    </a:cubicBezTo>
                    <a:cubicBezTo>
                      <a:pt x="104" y="28"/>
                      <a:pt x="103" y="31"/>
                      <a:pt x="100" y="31"/>
                    </a:cubicBezTo>
                    <a:cubicBezTo>
                      <a:pt x="61" y="31"/>
                      <a:pt x="61" y="31"/>
                      <a:pt x="61" y="31"/>
                    </a:cubicBezTo>
                    <a:cubicBezTo>
                      <a:pt x="73" y="26"/>
                      <a:pt x="91" y="16"/>
                      <a:pt x="108" y="0"/>
                    </a:cubicBezTo>
                    <a:cubicBezTo>
                      <a:pt x="80" y="0"/>
                      <a:pt x="80" y="0"/>
                      <a:pt x="80" y="0"/>
                    </a:cubicBezTo>
                    <a:cubicBezTo>
                      <a:pt x="75" y="5"/>
                      <a:pt x="69" y="9"/>
                      <a:pt x="63" y="13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55" y="8"/>
                      <a:pt x="63" y="0"/>
                      <a:pt x="63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20" y="14"/>
                      <a:pt x="1" y="13"/>
                      <a:pt x="1" y="13"/>
                    </a:cubicBezTo>
                    <a:cubicBezTo>
                      <a:pt x="5" y="24"/>
                      <a:pt x="5" y="24"/>
                      <a:pt x="5" y="24"/>
                    </a:cubicBezTo>
                    <a:cubicBezTo>
                      <a:pt x="39" y="24"/>
                      <a:pt x="39" y="24"/>
                      <a:pt x="39" y="24"/>
                    </a:cubicBezTo>
                    <a:cubicBezTo>
                      <a:pt x="20" y="32"/>
                      <a:pt x="0" y="31"/>
                      <a:pt x="0" y="31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2" name="Freeform 26">
                <a:extLst>
                  <a:ext uri="{FF2B5EF4-FFF2-40B4-BE49-F238E27FC236}">
                    <a16:creationId xmlns="" xmlns:a16="http://schemas.microsoft.com/office/drawing/2014/main" id="{E22B0D10-6133-4CA7-904F-5A6A22460B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691689" y="11210926"/>
                <a:ext cx="298450" cy="246062"/>
              </a:xfrm>
              <a:custGeom>
                <a:avLst/>
                <a:gdLst>
                  <a:gd name="T0" fmla="*/ 15 w 61"/>
                  <a:gd name="T1" fmla="*/ 50 h 50"/>
                  <a:gd name="T2" fmla="*/ 61 w 61"/>
                  <a:gd name="T3" fmla="*/ 50 h 50"/>
                  <a:gd name="T4" fmla="*/ 61 w 61"/>
                  <a:gd name="T5" fmla="*/ 39 h 50"/>
                  <a:gd name="T6" fmla="*/ 30 w 61"/>
                  <a:gd name="T7" fmla="*/ 39 h 50"/>
                  <a:gd name="T8" fmla="*/ 22 w 61"/>
                  <a:gd name="T9" fmla="*/ 31 h 50"/>
                  <a:gd name="T10" fmla="*/ 22 w 61"/>
                  <a:gd name="T11" fmla="*/ 19 h 50"/>
                  <a:gd name="T12" fmla="*/ 60 w 61"/>
                  <a:gd name="T13" fmla="*/ 19 h 50"/>
                  <a:gd name="T14" fmla="*/ 60 w 61"/>
                  <a:gd name="T15" fmla="*/ 8 h 50"/>
                  <a:gd name="T16" fmla="*/ 22 w 61"/>
                  <a:gd name="T17" fmla="*/ 8 h 50"/>
                  <a:gd name="T18" fmla="*/ 22 w 61"/>
                  <a:gd name="T19" fmla="*/ 0 h 50"/>
                  <a:gd name="T20" fmla="*/ 0 w 61"/>
                  <a:gd name="T21" fmla="*/ 0 h 50"/>
                  <a:gd name="T22" fmla="*/ 0 w 61"/>
                  <a:gd name="T23" fmla="*/ 35 h 50"/>
                  <a:gd name="T24" fmla="*/ 15 w 61"/>
                  <a:gd name="T25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1" h="50">
                    <a:moveTo>
                      <a:pt x="15" y="50"/>
                    </a:moveTo>
                    <a:cubicBezTo>
                      <a:pt x="61" y="50"/>
                      <a:pt x="61" y="50"/>
                      <a:pt x="61" y="50"/>
                    </a:cubicBezTo>
                    <a:cubicBezTo>
                      <a:pt x="61" y="39"/>
                      <a:pt x="61" y="39"/>
                      <a:pt x="61" y="39"/>
                    </a:cubicBezTo>
                    <a:cubicBezTo>
                      <a:pt x="30" y="39"/>
                      <a:pt x="30" y="39"/>
                      <a:pt x="30" y="39"/>
                    </a:cubicBezTo>
                    <a:cubicBezTo>
                      <a:pt x="26" y="39"/>
                      <a:pt x="22" y="36"/>
                      <a:pt x="22" y="31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60" y="19"/>
                      <a:pt x="60" y="19"/>
                      <a:pt x="60" y="19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31"/>
                      <a:pt x="0" y="35"/>
                    </a:cubicBezTo>
                    <a:cubicBezTo>
                      <a:pt x="0" y="45"/>
                      <a:pt x="8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3" name="Freeform 27">
                <a:extLst>
                  <a:ext uri="{FF2B5EF4-FFF2-40B4-BE49-F238E27FC236}">
                    <a16:creationId xmlns="" xmlns:a16="http://schemas.microsoft.com/office/drawing/2014/main" id="{F677CBD6-AFBB-4F54-91A2-424CCE4C84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74189" y="11210926"/>
                <a:ext cx="303213" cy="246062"/>
              </a:xfrm>
              <a:custGeom>
                <a:avLst/>
                <a:gdLst>
                  <a:gd name="T0" fmla="*/ 15 w 62"/>
                  <a:gd name="T1" fmla="*/ 50 h 50"/>
                  <a:gd name="T2" fmla="*/ 62 w 62"/>
                  <a:gd name="T3" fmla="*/ 50 h 50"/>
                  <a:gd name="T4" fmla="*/ 62 w 62"/>
                  <a:gd name="T5" fmla="*/ 39 h 50"/>
                  <a:gd name="T6" fmla="*/ 50 w 62"/>
                  <a:gd name="T7" fmla="*/ 39 h 50"/>
                  <a:gd name="T8" fmla="*/ 50 w 62"/>
                  <a:gd name="T9" fmla="*/ 19 h 50"/>
                  <a:gd name="T10" fmla="*/ 61 w 62"/>
                  <a:gd name="T11" fmla="*/ 19 h 50"/>
                  <a:gd name="T12" fmla="*/ 61 w 62"/>
                  <a:gd name="T13" fmla="*/ 8 h 50"/>
                  <a:gd name="T14" fmla="*/ 50 w 62"/>
                  <a:gd name="T15" fmla="*/ 8 h 50"/>
                  <a:gd name="T16" fmla="*/ 50 w 62"/>
                  <a:gd name="T17" fmla="*/ 0 h 50"/>
                  <a:gd name="T18" fmla="*/ 28 w 62"/>
                  <a:gd name="T19" fmla="*/ 0 h 50"/>
                  <a:gd name="T20" fmla="*/ 28 w 62"/>
                  <a:gd name="T21" fmla="*/ 39 h 50"/>
                  <a:gd name="T22" fmla="*/ 26 w 62"/>
                  <a:gd name="T23" fmla="*/ 39 h 50"/>
                  <a:gd name="T24" fmla="*/ 19 w 62"/>
                  <a:gd name="T25" fmla="*/ 31 h 50"/>
                  <a:gd name="T26" fmla="*/ 19 w 62"/>
                  <a:gd name="T27" fmla="*/ 4 h 50"/>
                  <a:gd name="T28" fmla="*/ 0 w 62"/>
                  <a:gd name="T29" fmla="*/ 4 h 50"/>
                  <a:gd name="T30" fmla="*/ 0 w 62"/>
                  <a:gd name="T31" fmla="*/ 35 h 50"/>
                  <a:gd name="T32" fmla="*/ 15 w 62"/>
                  <a:gd name="T33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2" h="50">
                    <a:moveTo>
                      <a:pt x="15" y="50"/>
                    </a:moveTo>
                    <a:cubicBezTo>
                      <a:pt x="62" y="50"/>
                      <a:pt x="62" y="50"/>
                      <a:pt x="62" y="50"/>
                    </a:cubicBezTo>
                    <a:cubicBezTo>
                      <a:pt x="62" y="39"/>
                      <a:pt x="62" y="39"/>
                      <a:pt x="62" y="39"/>
                    </a:cubicBezTo>
                    <a:cubicBezTo>
                      <a:pt x="50" y="39"/>
                      <a:pt x="50" y="39"/>
                      <a:pt x="50" y="39"/>
                    </a:cubicBezTo>
                    <a:cubicBezTo>
                      <a:pt x="50" y="19"/>
                      <a:pt x="50" y="19"/>
                      <a:pt x="50" y="19"/>
                    </a:cubicBezTo>
                    <a:cubicBezTo>
                      <a:pt x="61" y="19"/>
                      <a:pt x="61" y="19"/>
                      <a:pt x="61" y="19"/>
                    </a:cubicBezTo>
                    <a:cubicBezTo>
                      <a:pt x="61" y="8"/>
                      <a:pt x="61" y="8"/>
                      <a:pt x="6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39"/>
                      <a:pt x="28" y="39"/>
                      <a:pt x="28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3" y="39"/>
                      <a:pt x="19" y="36"/>
                      <a:pt x="19" y="31"/>
                    </a:cubicBezTo>
                    <a:cubicBezTo>
                      <a:pt x="19" y="4"/>
                      <a:pt x="19" y="4"/>
                      <a:pt x="19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45"/>
                      <a:pt x="9" y="50"/>
                      <a:pt x="15" y="50"/>
                    </a:cubicBezTo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4" name="Freeform 28">
                <a:extLst>
                  <a:ext uri="{FF2B5EF4-FFF2-40B4-BE49-F238E27FC236}">
                    <a16:creationId xmlns="" xmlns:a16="http://schemas.microsoft.com/office/drawing/2014/main" id="{364B8413-5A1D-43D8-B6BB-AEBBEC964B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64664" y="11712576"/>
                <a:ext cx="209550" cy="138112"/>
              </a:xfrm>
              <a:custGeom>
                <a:avLst/>
                <a:gdLst>
                  <a:gd name="T0" fmla="*/ 16 w 43"/>
                  <a:gd name="T1" fmla="*/ 28 h 28"/>
                  <a:gd name="T2" fmla="*/ 43 w 43"/>
                  <a:gd name="T3" fmla="*/ 0 h 28"/>
                  <a:gd name="T4" fmla="*/ 20 w 43"/>
                  <a:gd name="T5" fmla="*/ 0 h 28"/>
                  <a:gd name="T6" fmla="*/ 13 w 43"/>
                  <a:gd name="T7" fmla="*/ 15 h 28"/>
                  <a:gd name="T8" fmla="*/ 4 w 43"/>
                  <a:gd name="T9" fmla="*/ 22 h 28"/>
                  <a:gd name="T10" fmla="*/ 0 w 43"/>
                  <a:gd name="T11" fmla="*/ 22 h 28"/>
                  <a:gd name="T12" fmla="*/ 2 w 43"/>
                  <a:gd name="T13" fmla="*/ 28 h 28"/>
                  <a:gd name="T14" fmla="*/ 16 w 43"/>
                  <a:gd name="T1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16" y="28"/>
                    </a:moveTo>
                    <a:cubicBezTo>
                      <a:pt x="36" y="28"/>
                      <a:pt x="43" y="0"/>
                      <a:pt x="43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0" y="0"/>
                      <a:pt x="18" y="8"/>
                      <a:pt x="13" y="15"/>
                    </a:cubicBezTo>
                    <a:cubicBezTo>
                      <a:pt x="11" y="18"/>
                      <a:pt x="7" y="22"/>
                      <a:pt x="4" y="22"/>
                    </a:cubicBezTo>
                    <a:cubicBezTo>
                      <a:pt x="2" y="22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16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5" name="Freeform 29">
                <a:extLst>
                  <a:ext uri="{FF2B5EF4-FFF2-40B4-BE49-F238E27FC236}">
                    <a16:creationId xmlns="" xmlns:a16="http://schemas.microsoft.com/office/drawing/2014/main" id="{7C7735AD-CFEE-4ABE-A9E2-3C752A8A7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0114" y="11712576"/>
                <a:ext cx="209550" cy="138112"/>
              </a:xfrm>
              <a:custGeom>
                <a:avLst/>
                <a:gdLst>
                  <a:gd name="T0" fmla="*/ 43 w 43"/>
                  <a:gd name="T1" fmla="*/ 22 h 28"/>
                  <a:gd name="T2" fmla="*/ 39 w 43"/>
                  <a:gd name="T3" fmla="*/ 22 h 28"/>
                  <a:gd name="T4" fmla="*/ 29 w 43"/>
                  <a:gd name="T5" fmla="*/ 15 h 28"/>
                  <a:gd name="T6" fmla="*/ 23 w 43"/>
                  <a:gd name="T7" fmla="*/ 0 h 28"/>
                  <a:gd name="T8" fmla="*/ 0 w 43"/>
                  <a:gd name="T9" fmla="*/ 0 h 28"/>
                  <a:gd name="T10" fmla="*/ 27 w 43"/>
                  <a:gd name="T11" fmla="*/ 28 h 28"/>
                  <a:gd name="T12" fmla="*/ 43 w 43"/>
                  <a:gd name="T13" fmla="*/ 28 h 28"/>
                  <a:gd name="T14" fmla="*/ 43 w 43"/>
                  <a:gd name="T15" fmla="*/ 2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3" h="28">
                    <a:moveTo>
                      <a:pt x="43" y="22"/>
                    </a:moveTo>
                    <a:cubicBezTo>
                      <a:pt x="43" y="22"/>
                      <a:pt x="40" y="22"/>
                      <a:pt x="39" y="22"/>
                    </a:cubicBezTo>
                    <a:cubicBezTo>
                      <a:pt x="35" y="22"/>
                      <a:pt x="31" y="18"/>
                      <a:pt x="29" y="15"/>
                    </a:cubicBezTo>
                    <a:cubicBezTo>
                      <a:pt x="25" y="8"/>
                      <a:pt x="23" y="0"/>
                      <a:pt x="2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7" y="28"/>
                      <a:pt x="27" y="28"/>
                    </a:cubicBezTo>
                    <a:cubicBezTo>
                      <a:pt x="43" y="28"/>
                      <a:pt x="43" y="28"/>
                      <a:pt x="43" y="28"/>
                    </a:cubicBezTo>
                    <a:lnTo>
                      <a:pt x="43" y="22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6" name="Freeform 30">
                <a:extLst>
                  <a:ext uri="{FF2B5EF4-FFF2-40B4-BE49-F238E27FC236}">
                    <a16:creationId xmlns="" xmlns:a16="http://schemas.microsoft.com/office/drawing/2014/main" id="{9316B716-3A67-4454-B6F4-16183C7BDD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220451"/>
                <a:ext cx="190500" cy="369887"/>
              </a:xfrm>
              <a:custGeom>
                <a:avLst/>
                <a:gdLst>
                  <a:gd name="T0" fmla="*/ 8 w 39"/>
                  <a:gd name="T1" fmla="*/ 28 h 75"/>
                  <a:gd name="T2" fmla="*/ 8 w 39"/>
                  <a:gd name="T3" fmla="*/ 75 h 75"/>
                  <a:gd name="T4" fmla="*/ 31 w 39"/>
                  <a:gd name="T5" fmla="*/ 75 h 75"/>
                  <a:gd name="T6" fmla="*/ 31 w 39"/>
                  <a:gd name="T7" fmla="*/ 21 h 75"/>
                  <a:gd name="T8" fmla="*/ 39 w 39"/>
                  <a:gd name="T9" fmla="*/ 0 h 75"/>
                  <a:gd name="T10" fmla="*/ 17 w 39"/>
                  <a:gd name="T11" fmla="*/ 0 h 75"/>
                  <a:gd name="T12" fmla="*/ 4 w 39"/>
                  <a:gd name="T13" fmla="*/ 20 h 75"/>
                  <a:gd name="T14" fmla="*/ 0 w 39"/>
                  <a:gd name="T15" fmla="*/ 22 h 75"/>
                  <a:gd name="T16" fmla="*/ 2 w 39"/>
                  <a:gd name="T17" fmla="*/ 28 h 75"/>
                  <a:gd name="T18" fmla="*/ 8 w 39"/>
                  <a:gd name="T19" fmla="*/ 28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9" h="75">
                    <a:moveTo>
                      <a:pt x="8" y="28"/>
                    </a:moveTo>
                    <a:cubicBezTo>
                      <a:pt x="8" y="75"/>
                      <a:pt x="8" y="75"/>
                      <a:pt x="8" y="75"/>
                    </a:cubicBezTo>
                    <a:cubicBezTo>
                      <a:pt x="31" y="75"/>
                      <a:pt x="31" y="75"/>
                      <a:pt x="31" y="75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9" y="12"/>
                      <a:pt x="39" y="0"/>
                      <a:pt x="3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7" y="0"/>
                      <a:pt x="16" y="13"/>
                      <a:pt x="4" y="20"/>
                    </a:cubicBezTo>
                    <a:cubicBezTo>
                      <a:pt x="3" y="21"/>
                      <a:pt x="0" y="22"/>
                      <a:pt x="0" y="22"/>
                    </a:cubicBezTo>
                    <a:cubicBezTo>
                      <a:pt x="2" y="28"/>
                      <a:pt x="2" y="28"/>
                      <a:pt x="2" y="28"/>
                    </a:cubicBezTo>
                    <a:lnTo>
                      <a:pt x="8" y="28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7" name="Freeform 31">
                <a:extLst>
                  <a:ext uri="{FF2B5EF4-FFF2-40B4-BE49-F238E27FC236}">
                    <a16:creationId xmlns="" xmlns:a16="http://schemas.microsoft.com/office/drawing/2014/main" id="{2ED2EDFA-D47A-494A-937D-6BCB38FD00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99802" y="11220451"/>
                <a:ext cx="430213" cy="369887"/>
              </a:xfrm>
              <a:custGeom>
                <a:avLst/>
                <a:gdLst>
                  <a:gd name="T0" fmla="*/ 0 w 271"/>
                  <a:gd name="T1" fmla="*/ 75 h 233"/>
                  <a:gd name="T2" fmla="*/ 10 w 271"/>
                  <a:gd name="T3" fmla="*/ 109 h 233"/>
                  <a:gd name="T4" fmla="*/ 105 w 271"/>
                  <a:gd name="T5" fmla="*/ 109 h 233"/>
                  <a:gd name="T6" fmla="*/ 105 w 271"/>
                  <a:gd name="T7" fmla="*/ 137 h 233"/>
                  <a:gd name="T8" fmla="*/ 0 w 271"/>
                  <a:gd name="T9" fmla="*/ 137 h 233"/>
                  <a:gd name="T10" fmla="*/ 10 w 271"/>
                  <a:gd name="T11" fmla="*/ 171 h 233"/>
                  <a:gd name="T12" fmla="*/ 105 w 271"/>
                  <a:gd name="T13" fmla="*/ 171 h 233"/>
                  <a:gd name="T14" fmla="*/ 105 w 271"/>
                  <a:gd name="T15" fmla="*/ 199 h 233"/>
                  <a:gd name="T16" fmla="*/ 0 w 271"/>
                  <a:gd name="T17" fmla="*/ 199 h 233"/>
                  <a:gd name="T18" fmla="*/ 10 w 271"/>
                  <a:gd name="T19" fmla="*/ 233 h 233"/>
                  <a:gd name="T20" fmla="*/ 271 w 271"/>
                  <a:gd name="T21" fmla="*/ 233 h 233"/>
                  <a:gd name="T22" fmla="*/ 271 w 271"/>
                  <a:gd name="T23" fmla="*/ 199 h 233"/>
                  <a:gd name="T24" fmla="*/ 173 w 271"/>
                  <a:gd name="T25" fmla="*/ 199 h 233"/>
                  <a:gd name="T26" fmla="*/ 173 w 271"/>
                  <a:gd name="T27" fmla="*/ 171 h 233"/>
                  <a:gd name="T28" fmla="*/ 271 w 271"/>
                  <a:gd name="T29" fmla="*/ 171 h 233"/>
                  <a:gd name="T30" fmla="*/ 271 w 271"/>
                  <a:gd name="T31" fmla="*/ 137 h 233"/>
                  <a:gd name="T32" fmla="*/ 173 w 271"/>
                  <a:gd name="T33" fmla="*/ 137 h 233"/>
                  <a:gd name="T34" fmla="*/ 173 w 271"/>
                  <a:gd name="T35" fmla="*/ 109 h 233"/>
                  <a:gd name="T36" fmla="*/ 271 w 271"/>
                  <a:gd name="T37" fmla="*/ 109 h 233"/>
                  <a:gd name="T38" fmla="*/ 271 w 271"/>
                  <a:gd name="T39" fmla="*/ 75 h 233"/>
                  <a:gd name="T40" fmla="*/ 173 w 271"/>
                  <a:gd name="T41" fmla="*/ 75 h 233"/>
                  <a:gd name="T42" fmla="*/ 173 w 271"/>
                  <a:gd name="T43" fmla="*/ 47 h 233"/>
                  <a:gd name="T44" fmla="*/ 271 w 271"/>
                  <a:gd name="T45" fmla="*/ 47 h 233"/>
                  <a:gd name="T46" fmla="*/ 271 w 271"/>
                  <a:gd name="T47" fmla="*/ 13 h 233"/>
                  <a:gd name="T48" fmla="*/ 173 w 271"/>
                  <a:gd name="T49" fmla="*/ 13 h 233"/>
                  <a:gd name="T50" fmla="*/ 173 w 271"/>
                  <a:gd name="T51" fmla="*/ 0 h 233"/>
                  <a:gd name="T52" fmla="*/ 105 w 271"/>
                  <a:gd name="T53" fmla="*/ 0 h 233"/>
                  <a:gd name="T54" fmla="*/ 105 w 271"/>
                  <a:gd name="T55" fmla="*/ 13 h 233"/>
                  <a:gd name="T56" fmla="*/ 0 w 271"/>
                  <a:gd name="T57" fmla="*/ 13 h 233"/>
                  <a:gd name="T58" fmla="*/ 10 w 271"/>
                  <a:gd name="T59" fmla="*/ 47 h 233"/>
                  <a:gd name="T60" fmla="*/ 105 w 271"/>
                  <a:gd name="T61" fmla="*/ 47 h 233"/>
                  <a:gd name="T62" fmla="*/ 105 w 271"/>
                  <a:gd name="T63" fmla="*/ 75 h 233"/>
                  <a:gd name="T64" fmla="*/ 0 w 271"/>
                  <a:gd name="T65" fmla="*/ 75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71" h="233">
                    <a:moveTo>
                      <a:pt x="0" y="75"/>
                    </a:moveTo>
                    <a:lnTo>
                      <a:pt x="10" y="109"/>
                    </a:lnTo>
                    <a:lnTo>
                      <a:pt x="105" y="109"/>
                    </a:lnTo>
                    <a:lnTo>
                      <a:pt x="105" y="137"/>
                    </a:lnTo>
                    <a:lnTo>
                      <a:pt x="0" y="137"/>
                    </a:lnTo>
                    <a:lnTo>
                      <a:pt x="10" y="171"/>
                    </a:lnTo>
                    <a:lnTo>
                      <a:pt x="105" y="171"/>
                    </a:lnTo>
                    <a:lnTo>
                      <a:pt x="105" y="199"/>
                    </a:lnTo>
                    <a:lnTo>
                      <a:pt x="0" y="199"/>
                    </a:lnTo>
                    <a:lnTo>
                      <a:pt x="10" y="233"/>
                    </a:lnTo>
                    <a:lnTo>
                      <a:pt x="271" y="233"/>
                    </a:lnTo>
                    <a:lnTo>
                      <a:pt x="271" y="199"/>
                    </a:lnTo>
                    <a:lnTo>
                      <a:pt x="173" y="199"/>
                    </a:lnTo>
                    <a:lnTo>
                      <a:pt x="173" y="171"/>
                    </a:lnTo>
                    <a:lnTo>
                      <a:pt x="271" y="171"/>
                    </a:lnTo>
                    <a:lnTo>
                      <a:pt x="271" y="137"/>
                    </a:lnTo>
                    <a:lnTo>
                      <a:pt x="173" y="137"/>
                    </a:lnTo>
                    <a:lnTo>
                      <a:pt x="173" y="109"/>
                    </a:lnTo>
                    <a:lnTo>
                      <a:pt x="271" y="109"/>
                    </a:lnTo>
                    <a:lnTo>
                      <a:pt x="271" y="75"/>
                    </a:lnTo>
                    <a:lnTo>
                      <a:pt x="173" y="75"/>
                    </a:lnTo>
                    <a:lnTo>
                      <a:pt x="173" y="47"/>
                    </a:lnTo>
                    <a:lnTo>
                      <a:pt x="271" y="47"/>
                    </a:lnTo>
                    <a:lnTo>
                      <a:pt x="271" y="13"/>
                    </a:lnTo>
                    <a:lnTo>
                      <a:pt x="173" y="13"/>
                    </a:lnTo>
                    <a:lnTo>
                      <a:pt x="173" y="0"/>
                    </a:lnTo>
                    <a:lnTo>
                      <a:pt x="105" y="0"/>
                    </a:lnTo>
                    <a:lnTo>
                      <a:pt x="105" y="13"/>
                    </a:lnTo>
                    <a:lnTo>
                      <a:pt x="0" y="13"/>
                    </a:lnTo>
                    <a:lnTo>
                      <a:pt x="10" y="47"/>
                    </a:lnTo>
                    <a:lnTo>
                      <a:pt x="105" y="47"/>
                    </a:lnTo>
                    <a:lnTo>
                      <a:pt x="105" y="75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8" name="Freeform 32">
                <a:extLst>
                  <a:ext uri="{FF2B5EF4-FFF2-40B4-BE49-F238E27FC236}">
                    <a16:creationId xmlns="" xmlns:a16="http://schemas.microsoft.com/office/drawing/2014/main" id="{069FE848-AF31-43FB-8AA7-60CA1FD74C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904539" y="11609388"/>
                <a:ext cx="635000" cy="241300"/>
              </a:xfrm>
              <a:custGeom>
                <a:avLst/>
                <a:gdLst>
                  <a:gd name="T0" fmla="*/ 127 w 130"/>
                  <a:gd name="T1" fmla="*/ 42 h 49"/>
                  <a:gd name="T2" fmla="*/ 120 w 130"/>
                  <a:gd name="T3" fmla="*/ 39 h 49"/>
                  <a:gd name="T4" fmla="*/ 111 w 130"/>
                  <a:gd name="T5" fmla="*/ 16 h 49"/>
                  <a:gd name="T6" fmla="*/ 130 w 130"/>
                  <a:gd name="T7" fmla="*/ 16 h 49"/>
                  <a:gd name="T8" fmla="*/ 130 w 130"/>
                  <a:gd name="T9" fmla="*/ 5 h 49"/>
                  <a:gd name="T10" fmla="*/ 77 w 130"/>
                  <a:gd name="T11" fmla="*/ 5 h 49"/>
                  <a:gd name="T12" fmla="*/ 77 w 130"/>
                  <a:gd name="T13" fmla="*/ 0 h 49"/>
                  <a:gd name="T14" fmla="*/ 54 w 130"/>
                  <a:gd name="T15" fmla="*/ 0 h 49"/>
                  <a:gd name="T16" fmla="*/ 54 w 130"/>
                  <a:gd name="T17" fmla="*/ 5 h 49"/>
                  <a:gd name="T18" fmla="*/ 0 w 130"/>
                  <a:gd name="T19" fmla="*/ 5 h 49"/>
                  <a:gd name="T20" fmla="*/ 4 w 130"/>
                  <a:gd name="T21" fmla="*/ 16 h 49"/>
                  <a:gd name="T22" fmla="*/ 20 w 130"/>
                  <a:gd name="T23" fmla="*/ 16 h 49"/>
                  <a:gd name="T24" fmla="*/ 11 w 130"/>
                  <a:gd name="T25" fmla="*/ 39 h 49"/>
                  <a:gd name="T26" fmla="*/ 4 w 130"/>
                  <a:gd name="T27" fmla="*/ 42 h 49"/>
                  <a:gd name="T28" fmla="*/ 0 w 130"/>
                  <a:gd name="T29" fmla="*/ 42 h 49"/>
                  <a:gd name="T30" fmla="*/ 2 w 130"/>
                  <a:gd name="T31" fmla="*/ 49 h 49"/>
                  <a:gd name="T32" fmla="*/ 19 w 130"/>
                  <a:gd name="T33" fmla="*/ 49 h 49"/>
                  <a:gd name="T34" fmla="*/ 33 w 130"/>
                  <a:gd name="T35" fmla="*/ 40 h 49"/>
                  <a:gd name="T36" fmla="*/ 43 w 130"/>
                  <a:gd name="T37" fmla="*/ 16 h 49"/>
                  <a:gd name="T38" fmla="*/ 54 w 130"/>
                  <a:gd name="T39" fmla="*/ 16 h 49"/>
                  <a:gd name="T40" fmla="*/ 54 w 130"/>
                  <a:gd name="T41" fmla="*/ 49 h 49"/>
                  <a:gd name="T42" fmla="*/ 77 w 130"/>
                  <a:gd name="T43" fmla="*/ 49 h 49"/>
                  <a:gd name="T44" fmla="*/ 77 w 130"/>
                  <a:gd name="T45" fmla="*/ 16 h 49"/>
                  <a:gd name="T46" fmla="*/ 88 w 130"/>
                  <a:gd name="T47" fmla="*/ 16 h 49"/>
                  <a:gd name="T48" fmla="*/ 98 w 130"/>
                  <a:gd name="T49" fmla="*/ 40 h 49"/>
                  <a:gd name="T50" fmla="*/ 112 w 130"/>
                  <a:gd name="T51" fmla="*/ 49 h 49"/>
                  <a:gd name="T52" fmla="*/ 130 w 130"/>
                  <a:gd name="T53" fmla="*/ 49 h 49"/>
                  <a:gd name="T54" fmla="*/ 130 w 130"/>
                  <a:gd name="T55" fmla="*/ 42 h 49"/>
                  <a:gd name="T56" fmla="*/ 127 w 130"/>
                  <a:gd name="T57" fmla="*/ 42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0" h="49">
                    <a:moveTo>
                      <a:pt x="127" y="42"/>
                    </a:moveTo>
                    <a:cubicBezTo>
                      <a:pt x="124" y="42"/>
                      <a:pt x="121" y="41"/>
                      <a:pt x="120" y="39"/>
                    </a:cubicBezTo>
                    <a:cubicBezTo>
                      <a:pt x="118" y="32"/>
                      <a:pt x="111" y="17"/>
                      <a:pt x="111" y="16"/>
                    </a:cubicBezTo>
                    <a:cubicBezTo>
                      <a:pt x="130" y="16"/>
                      <a:pt x="130" y="16"/>
                      <a:pt x="130" y="16"/>
                    </a:cubicBezTo>
                    <a:cubicBezTo>
                      <a:pt x="130" y="5"/>
                      <a:pt x="130" y="5"/>
                      <a:pt x="130" y="5"/>
                    </a:cubicBezTo>
                    <a:cubicBezTo>
                      <a:pt x="77" y="5"/>
                      <a:pt x="77" y="5"/>
                      <a:pt x="77" y="5"/>
                    </a:cubicBezTo>
                    <a:cubicBezTo>
                      <a:pt x="77" y="0"/>
                      <a:pt x="77" y="0"/>
                      <a:pt x="77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0" y="16"/>
                      <a:pt x="13" y="32"/>
                      <a:pt x="11" y="39"/>
                    </a:cubicBezTo>
                    <a:cubicBezTo>
                      <a:pt x="10" y="41"/>
                      <a:pt x="7" y="42"/>
                      <a:pt x="4" y="42"/>
                    </a:cubicBezTo>
                    <a:cubicBezTo>
                      <a:pt x="3" y="42"/>
                      <a:pt x="0" y="42"/>
                      <a:pt x="0" y="42"/>
                    </a:cubicBezTo>
                    <a:cubicBezTo>
                      <a:pt x="2" y="49"/>
                      <a:pt x="2" y="49"/>
                      <a:pt x="2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30" y="45"/>
                      <a:pt x="33" y="40"/>
                    </a:cubicBezTo>
                    <a:cubicBezTo>
                      <a:pt x="38" y="29"/>
                      <a:pt x="43" y="16"/>
                      <a:pt x="43" y="16"/>
                    </a:cubicBezTo>
                    <a:cubicBezTo>
                      <a:pt x="54" y="16"/>
                      <a:pt x="54" y="16"/>
                      <a:pt x="54" y="16"/>
                    </a:cubicBezTo>
                    <a:cubicBezTo>
                      <a:pt x="54" y="49"/>
                      <a:pt x="54" y="49"/>
                      <a:pt x="54" y="49"/>
                    </a:cubicBezTo>
                    <a:cubicBezTo>
                      <a:pt x="77" y="49"/>
                      <a:pt x="77" y="49"/>
                      <a:pt x="77" y="49"/>
                    </a:cubicBezTo>
                    <a:cubicBezTo>
                      <a:pt x="77" y="16"/>
                      <a:pt x="77" y="16"/>
                      <a:pt x="77" y="16"/>
                    </a:cubicBezTo>
                    <a:cubicBezTo>
                      <a:pt x="88" y="16"/>
                      <a:pt x="88" y="16"/>
                      <a:pt x="88" y="16"/>
                    </a:cubicBezTo>
                    <a:cubicBezTo>
                      <a:pt x="88" y="17"/>
                      <a:pt x="93" y="29"/>
                      <a:pt x="98" y="40"/>
                    </a:cubicBezTo>
                    <a:cubicBezTo>
                      <a:pt x="101" y="45"/>
                      <a:pt x="106" y="49"/>
                      <a:pt x="112" y="49"/>
                    </a:cubicBezTo>
                    <a:cubicBezTo>
                      <a:pt x="130" y="49"/>
                      <a:pt x="130" y="49"/>
                      <a:pt x="130" y="49"/>
                    </a:cubicBezTo>
                    <a:cubicBezTo>
                      <a:pt x="130" y="42"/>
                      <a:pt x="130" y="42"/>
                      <a:pt x="130" y="42"/>
                    </a:cubicBezTo>
                    <a:cubicBezTo>
                      <a:pt x="130" y="42"/>
                      <a:pt x="128" y="42"/>
                      <a:pt x="127" y="42"/>
                    </a:cubicBez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9" name="Freeform 33">
                <a:extLst>
                  <a:ext uri="{FF2B5EF4-FFF2-40B4-BE49-F238E27FC236}">
                    <a16:creationId xmlns="" xmlns:a16="http://schemas.microsoft.com/office/drawing/2014/main" id="{A9F182E0-51E0-4BB7-BAB9-9D7FC14001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91939" y="11225213"/>
                <a:ext cx="601663" cy="625475"/>
              </a:xfrm>
              <a:custGeom>
                <a:avLst/>
                <a:gdLst>
                  <a:gd name="T0" fmla="*/ 21 w 123"/>
                  <a:gd name="T1" fmla="*/ 0 h 127"/>
                  <a:gd name="T2" fmla="*/ 25 w 123"/>
                  <a:gd name="T3" fmla="*/ 11 h 127"/>
                  <a:gd name="T4" fmla="*/ 102 w 123"/>
                  <a:gd name="T5" fmla="*/ 11 h 127"/>
                  <a:gd name="T6" fmla="*/ 102 w 123"/>
                  <a:gd name="T7" fmla="*/ 26 h 127"/>
                  <a:gd name="T8" fmla="*/ 91 w 123"/>
                  <a:gd name="T9" fmla="*/ 26 h 127"/>
                  <a:gd name="T10" fmla="*/ 91 w 123"/>
                  <a:gd name="T11" fmla="*/ 15 h 127"/>
                  <a:gd name="T12" fmla="*/ 71 w 123"/>
                  <a:gd name="T13" fmla="*/ 15 h 127"/>
                  <a:gd name="T14" fmla="*/ 71 w 123"/>
                  <a:gd name="T15" fmla="*/ 26 h 127"/>
                  <a:gd name="T16" fmla="*/ 24 w 123"/>
                  <a:gd name="T17" fmla="*/ 26 h 127"/>
                  <a:gd name="T18" fmla="*/ 28 w 123"/>
                  <a:gd name="T19" fmla="*/ 37 h 127"/>
                  <a:gd name="T20" fmla="*/ 46 w 123"/>
                  <a:gd name="T21" fmla="*/ 37 h 127"/>
                  <a:gd name="T22" fmla="*/ 34 w 123"/>
                  <a:gd name="T23" fmla="*/ 98 h 127"/>
                  <a:gd name="T24" fmla="*/ 27 w 123"/>
                  <a:gd name="T25" fmla="*/ 104 h 127"/>
                  <a:gd name="T26" fmla="*/ 24 w 123"/>
                  <a:gd name="T27" fmla="*/ 104 h 127"/>
                  <a:gd name="T28" fmla="*/ 27 w 123"/>
                  <a:gd name="T29" fmla="*/ 111 h 127"/>
                  <a:gd name="T30" fmla="*/ 44 w 123"/>
                  <a:gd name="T31" fmla="*/ 111 h 127"/>
                  <a:gd name="T32" fmla="*/ 55 w 123"/>
                  <a:gd name="T33" fmla="*/ 102 h 127"/>
                  <a:gd name="T34" fmla="*/ 67 w 123"/>
                  <a:gd name="T35" fmla="*/ 37 h 127"/>
                  <a:gd name="T36" fmla="*/ 71 w 123"/>
                  <a:gd name="T37" fmla="*/ 37 h 127"/>
                  <a:gd name="T38" fmla="*/ 70 w 123"/>
                  <a:gd name="T39" fmla="*/ 97 h 127"/>
                  <a:gd name="T40" fmla="*/ 63 w 123"/>
                  <a:gd name="T41" fmla="*/ 104 h 127"/>
                  <a:gd name="T42" fmla="*/ 60 w 123"/>
                  <a:gd name="T43" fmla="*/ 104 h 127"/>
                  <a:gd name="T44" fmla="*/ 62 w 123"/>
                  <a:gd name="T45" fmla="*/ 111 h 127"/>
                  <a:gd name="T46" fmla="*/ 80 w 123"/>
                  <a:gd name="T47" fmla="*/ 111 h 127"/>
                  <a:gd name="T48" fmla="*/ 91 w 123"/>
                  <a:gd name="T49" fmla="*/ 99 h 127"/>
                  <a:gd name="T50" fmla="*/ 91 w 123"/>
                  <a:gd name="T51" fmla="*/ 37 h 127"/>
                  <a:gd name="T52" fmla="*/ 102 w 123"/>
                  <a:gd name="T53" fmla="*/ 37 h 127"/>
                  <a:gd name="T54" fmla="*/ 102 w 123"/>
                  <a:gd name="T55" fmla="*/ 109 h 127"/>
                  <a:gd name="T56" fmla="*/ 96 w 123"/>
                  <a:gd name="T57" fmla="*/ 116 h 127"/>
                  <a:gd name="T58" fmla="*/ 21 w 123"/>
                  <a:gd name="T59" fmla="*/ 116 h 127"/>
                  <a:gd name="T60" fmla="*/ 21 w 123"/>
                  <a:gd name="T61" fmla="*/ 0 h 127"/>
                  <a:gd name="T62" fmla="*/ 21 w 123"/>
                  <a:gd name="T63" fmla="*/ 0 h 127"/>
                  <a:gd name="T64" fmla="*/ 0 w 123"/>
                  <a:gd name="T65" fmla="*/ 0 h 127"/>
                  <a:gd name="T66" fmla="*/ 0 w 123"/>
                  <a:gd name="T67" fmla="*/ 127 h 127"/>
                  <a:gd name="T68" fmla="*/ 112 w 123"/>
                  <a:gd name="T69" fmla="*/ 127 h 127"/>
                  <a:gd name="T70" fmla="*/ 123 w 123"/>
                  <a:gd name="T71" fmla="*/ 116 h 127"/>
                  <a:gd name="T72" fmla="*/ 123 w 123"/>
                  <a:gd name="T73" fmla="*/ 0 h 127"/>
                  <a:gd name="T74" fmla="*/ 21 w 123"/>
                  <a:gd name="T75" fmla="*/ 0 h 1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123" h="127">
                    <a:moveTo>
                      <a:pt x="21" y="0"/>
                    </a:moveTo>
                    <a:cubicBezTo>
                      <a:pt x="25" y="11"/>
                      <a:pt x="25" y="11"/>
                      <a:pt x="25" y="11"/>
                    </a:cubicBezTo>
                    <a:cubicBezTo>
                      <a:pt x="102" y="11"/>
                      <a:pt x="102" y="11"/>
                      <a:pt x="102" y="11"/>
                    </a:cubicBezTo>
                    <a:cubicBezTo>
                      <a:pt x="102" y="26"/>
                      <a:pt x="102" y="26"/>
                      <a:pt x="102" y="26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91" y="15"/>
                      <a:pt x="91" y="15"/>
                      <a:pt x="91" y="15"/>
                    </a:cubicBezTo>
                    <a:cubicBezTo>
                      <a:pt x="71" y="15"/>
                      <a:pt x="71" y="15"/>
                      <a:pt x="71" y="15"/>
                    </a:cubicBezTo>
                    <a:cubicBezTo>
                      <a:pt x="71" y="26"/>
                      <a:pt x="71" y="26"/>
                      <a:pt x="71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8" y="37"/>
                      <a:pt x="28" y="37"/>
                      <a:pt x="28" y="37"/>
                    </a:cubicBezTo>
                    <a:cubicBezTo>
                      <a:pt x="46" y="37"/>
                      <a:pt x="46" y="37"/>
                      <a:pt x="46" y="37"/>
                    </a:cubicBezTo>
                    <a:cubicBezTo>
                      <a:pt x="34" y="98"/>
                      <a:pt x="34" y="98"/>
                      <a:pt x="34" y="98"/>
                    </a:cubicBezTo>
                    <a:cubicBezTo>
                      <a:pt x="34" y="98"/>
                      <a:pt x="33" y="104"/>
                      <a:pt x="27" y="104"/>
                    </a:cubicBezTo>
                    <a:cubicBezTo>
                      <a:pt x="24" y="104"/>
                      <a:pt x="24" y="104"/>
                      <a:pt x="24" y="104"/>
                    </a:cubicBezTo>
                    <a:cubicBezTo>
                      <a:pt x="27" y="111"/>
                      <a:pt x="27" y="111"/>
                      <a:pt x="27" y="111"/>
                    </a:cubicBezTo>
                    <a:cubicBezTo>
                      <a:pt x="44" y="111"/>
                      <a:pt x="44" y="111"/>
                      <a:pt x="44" y="111"/>
                    </a:cubicBezTo>
                    <a:cubicBezTo>
                      <a:pt x="52" y="111"/>
                      <a:pt x="55" y="102"/>
                      <a:pt x="55" y="102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0" y="97"/>
                      <a:pt x="70" y="97"/>
                      <a:pt x="70" y="97"/>
                    </a:cubicBezTo>
                    <a:cubicBezTo>
                      <a:pt x="70" y="102"/>
                      <a:pt x="66" y="104"/>
                      <a:pt x="63" y="104"/>
                    </a:cubicBezTo>
                    <a:cubicBezTo>
                      <a:pt x="60" y="104"/>
                      <a:pt x="60" y="104"/>
                      <a:pt x="60" y="104"/>
                    </a:cubicBezTo>
                    <a:cubicBezTo>
                      <a:pt x="62" y="111"/>
                      <a:pt x="62" y="111"/>
                      <a:pt x="62" y="111"/>
                    </a:cubicBezTo>
                    <a:cubicBezTo>
                      <a:pt x="80" y="111"/>
                      <a:pt x="80" y="111"/>
                      <a:pt x="80" y="111"/>
                    </a:cubicBezTo>
                    <a:cubicBezTo>
                      <a:pt x="88" y="111"/>
                      <a:pt x="91" y="104"/>
                      <a:pt x="91" y="99"/>
                    </a:cubicBezTo>
                    <a:cubicBezTo>
                      <a:pt x="91" y="37"/>
                      <a:pt x="91" y="37"/>
                      <a:pt x="91" y="37"/>
                    </a:cubicBezTo>
                    <a:cubicBezTo>
                      <a:pt x="102" y="37"/>
                      <a:pt x="102" y="37"/>
                      <a:pt x="102" y="37"/>
                    </a:cubicBezTo>
                    <a:cubicBezTo>
                      <a:pt x="102" y="109"/>
                      <a:pt x="102" y="109"/>
                      <a:pt x="102" y="109"/>
                    </a:cubicBezTo>
                    <a:cubicBezTo>
                      <a:pt x="102" y="116"/>
                      <a:pt x="96" y="116"/>
                      <a:pt x="96" y="116"/>
                    </a:cubicBezTo>
                    <a:cubicBezTo>
                      <a:pt x="21" y="116"/>
                      <a:pt x="21" y="116"/>
                      <a:pt x="21" y="11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7"/>
                      <a:pt x="0" y="127"/>
                      <a:pt x="0" y="127"/>
                    </a:cubicBezTo>
                    <a:cubicBezTo>
                      <a:pt x="112" y="127"/>
                      <a:pt x="112" y="127"/>
                      <a:pt x="112" y="127"/>
                    </a:cubicBezTo>
                    <a:cubicBezTo>
                      <a:pt x="118" y="127"/>
                      <a:pt x="123" y="121"/>
                      <a:pt x="123" y="116"/>
                    </a:cubicBezTo>
                    <a:cubicBezTo>
                      <a:pt x="123" y="0"/>
                      <a:pt x="123" y="0"/>
                      <a:pt x="123" y="0"/>
                    </a:cubicBezTo>
                    <a:lnTo>
                      <a:pt x="21" y="0"/>
                    </a:lnTo>
                    <a:close/>
                  </a:path>
                </a:pathLst>
              </a:custGeom>
              <a:solidFill>
                <a:srgbClr val="E6001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7"/>
          <p:cNvSpPr/>
          <p:nvPr/>
        </p:nvSpPr>
        <p:spPr>
          <a:xfrm>
            <a:off x="1155749" y="2569352"/>
            <a:ext cx="5970167" cy="5509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H3C </a:t>
            </a:r>
            <a:r>
              <a:rPr lang="en-US" altLang="zh-CN" dirty="0" smtClean="0"/>
              <a:t>TX1800 </a:t>
            </a:r>
            <a:r>
              <a:rPr lang="en-US" altLang="zh-CN" dirty="0"/>
              <a:t>Plus</a:t>
            </a:r>
            <a:endParaRPr lang="zh-CN" altLang="en-US" dirty="0"/>
          </a:p>
          <a:p>
            <a:r>
              <a:rPr lang="zh-CN" altLang="en-US" dirty="0"/>
              <a:t>千兆双频路由器，信号最强</a:t>
            </a:r>
            <a:r>
              <a:rPr lang="en-US" altLang="zh-CN" dirty="0"/>
              <a:t>Wi-Fi 6</a:t>
            </a:r>
            <a:r>
              <a:rPr lang="zh-CN" altLang="en-US" dirty="0"/>
              <a:t>路由器来啦！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240562" y="4511437"/>
            <a:ext cx="1510641" cy="313381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defTabSz="967252">
              <a:spcBef>
                <a:spcPts val="95"/>
              </a:spcBef>
            </a:pPr>
            <a:r>
              <a:rPr sz="1957" b="1" spc="-11" dirty="0">
                <a:solidFill>
                  <a:srgbClr val="FFFFFF"/>
                </a:solidFill>
                <a:latin typeface="微软雅黑"/>
                <a:cs typeface="微软雅黑"/>
              </a:rPr>
              <a:t>网络又快又稳</a:t>
            </a:r>
            <a:endParaRPr sz="1957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1810" y="4511425"/>
            <a:ext cx="1510641" cy="313381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defTabSz="967252">
              <a:spcBef>
                <a:spcPts val="95"/>
              </a:spcBef>
            </a:pPr>
            <a:r>
              <a:rPr sz="1957" b="1" spc="-11" dirty="0">
                <a:solidFill>
                  <a:srgbClr val="FFFFFF"/>
                </a:solidFill>
                <a:latin typeface="微软雅黑"/>
                <a:cs typeface="微软雅黑"/>
              </a:rPr>
              <a:t>更多终端并发</a:t>
            </a:r>
            <a:endParaRPr sz="1957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893954" y="4511437"/>
            <a:ext cx="769090" cy="313381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marL="13434" defTabSz="967252">
              <a:spcBef>
                <a:spcPts val="95"/>
              </a:spcBef>
            </a:pPr>
            <a:r>
              <a:rPr sz="1957" b="1" spc="-11" dirty="0">
                <a:solidFill>
                  <a:srgbClr val="FFFFFF"/>
                </a:solidFill>
                <a:latin typeface="微软雅黑"/>
                <a:cs typeface="微软雅黑"/>
              </a:rPr>
              <a:t>更安全</a:t>
            </a:r>
            <a:endParaRPr sz="1957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148030" y="5063594"/>
            <a:ext cx="1695357" cy="0"/>
          </a:xfrm>
          <a:custGeom>
            <a:avLst/>
            <a:gdLst/>
            <a:ahLst/>
            <a:cxnLst/>
            <a:rect l="l" t="t" r="r" b="b"/>
            <a:pathLst>
              <a:path w="1602739">
                <a:moveTo>
                  <a:pt x="0" y="0"/>
                </a:moveTo>
                <a:lnTo>
                  <a:pt x="1602740" y="0"/>
                </a:lnTo>
              </a:path>
            </a:pathLst>
          </a:custGeom>
          <a:ln w="14833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289284" y="5063594"/>
            <a:ext cx="1695357" cy="0"/>
          </a:xfrm>
          <a:custGeom>
            <a:avLst/>
            <a:gdLst/>
            <a:ahLst/>
            <a:cxnLst/>
            <a:rect l="l" t="t" r="r" b="b"/>
            <a:pathLst>
              <a:path w="1602739">
                <a:moveTo>
                  <a:pt x="0" y="0"/>
                </a:moveTo>
                <a:lnTo>
                  <a:pt x="1602739" y="0"/>
                </a:lnTo>
              </a:path>
            </a:pathLst>
          </a:custGeom>
          <a:ln w="14833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430565" y="5063594"/>
            <a:ext cx="1695357" cy="0"/>
          </a:xfrm>
          <a:custGeom>
            <a:avLst/>
            <a:gdLst/>
            <a:ahLst/>
            <a:cxnLst/>
            <a:rect l="l" t="t" r="r" b="b"/>
            <a:pathLst>
              <a:path w="1602740">
                <a:moveTo>
                  <a:pt x="0" y="0"/>
                </a:moveTo>
                <a:lnTo>
                  <a:pt x="1602739" y="0"/>
                </a:lnTo>
              </a:path>
            </a:pathLst>
          </a:custGeom>
          <a:ln w="14833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>
            <a:extLst>
              <a:ext uri="{FF2B5EF4-FFF2-40B4-BE49-F238E27FC236}">
                <a16:creationId xmlns="" xmlns:a16="http://schemas.microsoft.com/office/drawing/2014/main" id="{03169B4A-A4CF-4440-9B4B-EB82F2982C2E}"/>
              </a:ext>
            </a:extLst>
          </p:cNvPr>
          <p:cNvSpPr>
            <a:spLocks noEditPoints="1"/>
          </p:cNvSpPr>
          <p:nvPr/>
        </p:nvSpPr>
        <p:spPr bwMode="auto">
          <a:xfrm>
            <a:off x="1587500" y="3629025"/>
            <a:ext cx="811213" cy="735013"/>
          </a:xfrm>
          <a:custGeom>
            <a:avLst/>
            <a:gdLst>
              <a:gd name="T0" fmla="*/ 103 w 241"/>
              <a:gd name="T1" fmla="*/ 0 h 216"/>
              <a:gd name="T2" fmla="*/ 103 w 241"/>
              <a:gd name="T3" fmla="*/ 205 h 216"/>
              <a:gd name="T4" fmla="*/ 123 w 241"/>
              <a:gd name="T5" fmla="*/ 184 h 216"/>
              <a:gd name="T6" fmla="*/ 111 w 241"/>
              <a:gd name="T7" fmla="*/ 186 h 216"/>
              <a:gd name="T8" fmla="*/ 108 w 241"/>
              <a:gd name="T9" fmla="*/ 170 h 216"/>
              <a:gd name="T10" fmla="*/ 93 w 241"/>
              <a:gd name="T11" fmla="*/ 155 h 216"/>
              <a:gd name="T12" fmla="*/ 57 w 241"/>
              <a:gd name="T13" fmla="*/ 144 h 216"/>
              <a:gd name="T14" fmla="*/ 77 w 241"/>
              <a:gd name="T15" fmla="*/ 107 h 216"/>
              <a:gd name="T16" fmla="*/ 87 w 241"/>
              <a:gd name="T17" fmla="*/ 122 h 216"/>
              <a:gd name="T18" fmla="*/ 102 w 241"/>
              <a:gd name="T19" fmla="*/ 107 h 216"/>
              <a:gd name="T20" fmla="*/ 86 w 241"/>
              <a:gd name="T21" fmla="*/ 98 h 216"/>
              <a:gd name="T22" fmla="*/ 116 w 241"/>
              <a:gd name="T23" fmla="*/ 65 h 216"/>
              <a:gd name="T24" fmla="*/ 128 w 241"/>
              <a:gd name="T25" fmla="*/ 81 h 216"/>
              <a:gd name="T26" fmla="*/ 148 w 241"/>
              <a:gd name="T27" fmla="*/ 61 h 216"/>
              <a:gd name="T28" fmla="*/ 135 w 241"/>
              <a:gd name="T29" fmla="*/ 98 h 216"/>
              <a:gd name="T30" fmla="*/ 205 w 241"/>
              <a:gd name="T31" fmla="*/ 107 h 216"/>
              <a:gd name="T32" fmla="*/ 114 w 241"/>
              <a:gd name="T33" fmla="*/ 56 h 216"/>
              <a:gd name="T34" fmla="*/ 103 w 241"/>
              <a:gd name="T35" fmla="*/ 21 h 216"/>
              <a:gd name="T36" fmla="*/ 61 w 241"/>
              <a:gd name="T37" fmla="*/ 152 h 216"/>
              <a:gd name="T38" fmla="*/ 94 w 241"/>
              <a:gd name="T39" fmla="*/ 186 h 216"/>
              <a:gd name="T40" fmla="*/ 57 w 241"/>
              <a:gd name="T41" fmla="*/ 61 h 216"/>
              <a:gd name="T42" fmla="*/ 77 w 241"/>
              <a:gd name="T43" fmla="*/ 98 h 216"/>
              <a:gd name="T44" fmla="*/ 57 w 241"/>
              <a:gd name="T45" fmla="*/ 61 h 216"/>
              <a:gd name="T46" fmla="*/ 52 w 241"/>
              <a:gd name="T47" fmla="*/ 154 h 216"/>
              <a:gd name="T48" fmla="*/ 39 w 241"/>
              <a:gd name="T49" fmla="*/ 158 h 216"/>
              <a:gd name="T50" fmla="*/ 41 w 241"/>
              <a:gd name="T51" fmla="*/ 107 h 216"/>
              <a:gd name="T52" fmla="*/ 33 w 241"/>
              <a:gd name="T53" fmla="*/ 150 h 216"/>
              <a:gd name="T54" fmla="*/ 33 w 241"/>
              <a:gd name="T55" fmla="*/ 55 h 216"/>
              <a:gd name="T56" fmla="*/ 41 w 241"/>
              <a:gd name="T57" fmla="*/ 98 h 216"/>
              <a:gd name="T58" fmla="*/ 33 w 241"/>
              <a:gd name="T59" fmla="*/ 55 h 216"/>
              <a:gd name="T60" fmla="*/ 52 w 241"/>
              <a:gd name="T61" fmla="*/ 51 h 216"/>
              <a:gd name="T62" fmla="*/ 70 w 241"/>
              <a:gd name="T63" fmla="*/ 25 h 216"/>
              <a:gd name="T64" fmla="*/ 82 w 241"/>
              <a:gd name="T65" fmla="*/ 55 h 216"/>
              <a:gd name="T66" fmla="*/ 94 w 241"/>
              <a:gd name="T67" fmla="*/ 19 h 216"/>
              <a:gd name="T68" fmla="*/ 112 w 241"/>
              <a:gd name="T69" fmla="*/ 19 h 216"/>
              <a:gd name="T70" fmla="*/ 124 w 241"/>
              <a:gd name="T71" fmla="*/ 55 h 216"/>
              <a:gd name="T72" fmla="*/ 112 w 241"/>
              <a:gd name="T73" fmla="*/ 19 h 216"/>
              <a:gd name="T74" fmla="*/ 153 w 241"/>
              <a:gd name="T75" fmla="*/ 51 h 216"/>
              <a:gd name="T76" fmla="*/ 167 w 241"/>
              <a:gd name="T77" fmla="*/ 47 h 216"/>
              <a:gd name="T78" fmla="*/ 165 w 241"/>
              <a:gd name="T79" fmla="*/ 98 h 216"/>
              <a:gd name="T80" fmla="*/ 173 w 241"/>
              <a:gd name="T81" fmla="*/ 55 h 216"/>
              <a:gd name="T82" fmla="*/ 196 w 241"/>
              <a:gd name="T83" fmla="*/ 118 h 216"/>
              <a:gd name="T84" fmla="*/ 125 w 241"/>
              <a:gd name="T85" fmla="*/ 153 h 216"/>
              <a:gd name="T86" fmla="*/ 89 w 241"/>
              <a:gd name="T87" fmla="*/ 135 h 216"/>
              <a:gd name="T88" fmla="*/ 125 w 241"/>
              <a:gd name="T89" fmla="*/ 118 h 216"/>
              <a:gd name="T90" fmla="*/ 133 w 241"/>
              <a:gd name="T91" fmla="*/ 162 h 216"/>
              <a:gd name="T92" fmla="*/ 205 w 241"/>
              <a:gd name="T93" fmla="*/ 145 h 216"/>
              <a:gd name="T94" fmla="*/ 205 w 241"/>
              <a:gd name="T95" fmla="*/ 216 h 216"/>
              <a:gd name="T96" fmla="*/ 133 w 241"/>
              <a:gd name="T97" fmla="*/ 198 h 2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241" h="216">
                <a:moveTo>
                  <a:pt x="206" y="103"/>
                </a:moveTo>
                <a:cubicBezTo>
                  <a:pt x="206" y="46"/>
                  <a:pt x="160" y="0"/>
                  <a:pt x="103" y="0"/>
                </a:cubicBezTo>
                <a:cubicBezTo>
                  <a:pt x="46" y="0"/>
                  <a:pt x="0" y="46"/>
                  <a:pt x="0" y="103"/>
                </a:cubicBezTo>
                <a:cubicBezTo>
                  <a:pt x="0" y="160"/>
                  <a:pt x="46" y="205"/>
                  <a:pt x="103" y="205"/>
                </a:cubicBezTo>
                <a:cubicBezTo>
                  <a:pt x="109" y="205"/>
                  <a:pt x="116" y="205"/>
                  <a:pt x="123" y="203"/>
                </a:cubicBezTo>
                <a:cubicBezTo>
                  <a:pt x="123" y="184"/>
                  <a:pt x="123" y="184"/>
                  <a:pt x="123" y="184"/>
                </a:cubicBezTo>
                <a:cubicBezTo>
                  <a:pt x="120" y="181"/>
                  <a:pt x="120" y="181"/>
                  <a:pt x="120" y="181"/>
                </a:cubicBezTo>
                <a:cubicBezTo>
                  <a:pt x="117" y="183"/>
                  <a:pt x="114" y="185"/>
                  <a:pt x="111" y="186"/>
                </a:cubicBezTo>
                <a:cubicBezTo>
                  <a:pt x="113" y="183"/>
                  <a:pt x="114" y="180"/>
                  <a:pt x="115" y="177"/>
                </a:cubicBezTo>
                <a:cubicBezTo>
                  <a:pt x="108" y="170"/>
                  <a:pt x="108" y="170"/>
                  <a:pt x="108" y="170"/>
                </a:cubicBezTo>
                <a:cubicBezTo>
                  <a:pt x="106" y="174"/>
                  <a:pt x="105" y="179"/>
                  <a:pt x="103" y="183"/>
                </a:cubicBezTo>
                <a:cubicBezTo>
                  <a:pt x="99" y="174"/>
                  <a:pt x="95" y="164"/>
                  <a:pt x="93" y="155"/>
                </a:cubicBezTo>
                <a:cubicBezTo>
                  <a:pt x="79" y="141"/>
                  <a:pt x="79" y="141"/>
                  <a:pt x="79" y="141"/>
                </a:cubicBezTo>
                <a:cubicBezTo>
                  <a:pt x="72" y="142"/>
                  <a:pt x="64" y="143"/>
                  <a:pt x="57" y="144"/>
                </a:cubicBezTo>
                <a:cubicBezTo>
                  <a:pt x="53" y="132"/>
                  <a:pt x="50" y="120"/>
                  <a:pt x="50" y="107"/>
                </a:cubicBezTo>
                <a:cubicBezTo>
                  <a:pt x="77" y="107"/>
                  <a:pt x="77" y="107"/>
                  <a:pt x="77" y="107"/>
                </a:cubicBezTo>
                <a:cubicBezTo>
                  <a:pt x="77" y="115"/>
                  <a:pt x="77" y="123"/>
                  <a:pt x="79" y="130"/>
                </a:cubicBezTo>
                <a:cubicBezTo>
                  <a:pt x="87" y="122"/>
                  <a:pt x="87" y="122"/>
                  <a:pt x="87" y="122"/>
                </a:cubicBezTo>
                <a:cubicBezTo>
                  <a:pt x="86" y="117"/>
                  <a:pt x="86" y="112"/>
                  <a:pt x="86" y="107"/>
                </a:cubicBezTo>
                <a:cubicBezTo>
                  <a:pt x="102" y="107"/>
                  <a:pt x="102" y="107"/>
                  <a:pt x="102" y="107"/>
                </a:cubicBezTo>
                <a:cubicBezTo>
                  <a:pt x="111" y="98"/>
                  <a:pt x="111" y="98"/>
                  <a:pt x="111" y="98"/>
                </a:cubicBezTo>
                <a:cubicBezTo>
                  <a:pt x="86" y="98"/>
                  <a:pt x="86" y="98"/>
                  <a:pt x="86" y="98"/>
                </a:cubicBezTo>
                <a:cubicBezTo>
                  <a:pt x="86" y="87"/>
                  <a:pt x="87" y="76"/>
                  <a:pt x="89" y="65"/>
                </a:cubicBezTo>
                <a:cubicBezTo>
                  <a:pt x="98" y="65"/>
                  <a:pt x="107" y="65"/>
                  <a:pt x="116" y="65"/>
                </a:cubicBezTo>
                <a:cubicBezTo>
                  <a:pt x="118" y="73"/>
                  <a:pt x="119" y="81"/>
                  <a:pt x="120" y="90"/>
                </a:cubicBezTo>
                <a:cubicBezTo>
                  <a:pt x="128" y="81"/>
                  <a:pt x="128" y="81"/>
                  <a:pt x="128" y="81"/>
                </a:cubicBezTo>
                <a:cubicBezTo>
                  <a:pt x="127" y="76"/>
                  <a:pt x="127" y="70"/>
                  <a:pt x="125" y="64"/>
                </a:cubicBezTo>
                <a:cubicBezTo>
                  <a:pt x="133" y="63"/>
                  <a:pt x="141" y="62"/>
                  <a:pt x="148" y="61"/>
                </a:cubicBezTo>
                <a:cubicBezTo>
                  <a:pt x="153" y="73"/>
                  <a:pt x="155" y="85"/>
                  <a:pt x="156" y="98"/>
                </a:cubicBezTo>
                <a:cubicBezTo>
                  <a:pt x="135" y="98"/>
                  <a:pt x="135" y="98"/>
                  <a:pt x="135" y="98"/>
                </a:cubicBezTo>
                <a:cubicBezTo>
                  <a:pt x="135" y="107"/>
                  <a:pt x="135" y="107"/>
                  <a:pt x="135" y="107"/>
                </a:cubicBezTo>
                <a:cubicBezTo>
                  <a:pt x="205" y="107"/>
                  <a:pt x="205" y="107"/>
                  <a:pt x="205" y="107"/>
                </a:cubicBezTo>
                <a:cubicBezTo>
                  <a:pt x="206" y="106"/>
                  <a:pt x="206" y="104"/>
                  <a:pt x="206" y="103"/>
                </a:cubicBezTo>
                <a:close/>
                <a:moveTo>
                  <a:pt x="114" y="56"/>
                </a:moveTo>
                <a:cubicBezTo>
                  <a:pt x="107" y="56"/>
                  <a:pt x="99" y="56"/>
                  <a:pt x="91" y="56"/>
                </a:cubicBezTo>
                <a:cubicBezTo>
                  <a:pt x="94" y="44"/>
                  <a:pt x="98" y="33"/>
                  <a:pt x="103" y="21"/>
                </a:cubicBezTo>
                <a:cubicBezTo>
                  <a:pt x="108" y="33"/>
                  <a:pt x="112" y="44"/>
                  <a:pt x="114" y="56"/>
                </a:cubicBezTo>
                <a:close/>
                <a:moveTo>
                  <a:pt x="61" y="152"/>
                </a:moveTo>
                <a:cubicBezTo>
                  <a:pt x="68" y="151"/>
                  <a:pt x="75" y="150"/>
                  <a:pt x="82" y="150"/>
                </a:cubicBezTo>
                <a:cubicBezTo>
                  <a:pt x="85" y="162"/>
                  <a:pt x="89" y="174"/>
                  <a:pt x="94" y="186"/>
                </a:cubicBezTo>
                <a:cubicBezTo>
                  <a:pt x="79" y="179"/>
                  <a:pt x="68" y="167"/>
                  <a:pt x="61" y="152"/>
                </a:cubicBezTo>
                <a:close/>
                <a:moveTo>
                  <a:pt x="57" y="61"/>
                </a:moveTo>
                <a:cubicBezTo>
                  <a:pt x="65" y="62"/>
                  <a:pt x="72" y="64"/>
                  <a:pt x="80" y="64"/>
                </a:cubicBezTo>
                <a:cubicBezTo>
                  <a:pt x="78" y="75"/>
                  <a:pt x="77" y="87"/>
                  <a:pt x="77" y="98"/>
                </a:cubicBezTo>
                <a:cubicBezTo>
                  <a:pt x="50" y="98"/>
                  <a:pt x="50" y="98"/>
                  <a:pt x="50" y="98"/>
                </a:cubicBezTo>
                <a:cubicBezTo>
                  <a:pt x="50" y="85"/>
                  <a:pt x="53" y="73"/>
                  <a:pt x="57" y="61"/>
                </a:cubicBezTo>
                <a:close/>
                <a:moveTo>
                  <a:pt x="39" y="158"/>
                </a:moveTo>
                <a:cubicBezTo>
                  <a:pt x="43" y="156"/>
                  <a:pt x="47" y="155"/>
                  <a:pt x="52" y="154"/>
                </a:cubicBezTo>
                <a:cubicBezTo>
                  <a:pt x="56" y="164"/>
                  <a:pt x="63" y="173"/>
                  <a:pt x="70" y="180"/>
                </a:cubicBezTo>
                <a:cubicBezTo>
                  <a:pt x="58" y="175"/>
                  <a:pt x="47" y="167"/>
                  <a:pt x="39" y="158"/>
                </a:cubicBezTo>
                <a:close/>
                <a:moveTo>
                  <a:pt x="18" y="107"/>
                </a:moveTo>
                <a:cubicBezTo>
                  <a:pt x="41" y="107"/>
                  <a:pt x="41" y="107"/>
                  <a:pt x="41" y="107"/>
                </a:cubicBezTo>
                <a:cubicBezTo>
                  <a:pt x="41" y="120"/>
                  <a:pt x="43" y="133"/>
                  <a:pt x="48" y="146"/>
                </a:cubicBezTo>
                <a:cubicBezTo>
                  <a:pt x="43" y="147"/>
                  <a:pt x="38" y="148"/>
                  <a:pt x="33" y="150"/>
                </a:cubicBezTo>
                <a:cubicBezTo>
                  <a:pt x="24" y="137"/>
                  <a:pt x="19" y="123"/>
                  <a:pt x="18" y="107"/>
                </a:cubicBezTo>
                <a:close/>
                <a:moveTo>
                  <a:pt x="33" y="55"/>
                </a:moveTo>
                <a:cubicBezTo>
                  <a:pt x="38" y="57"/>
                  <a:pt x="43" y="58"/>
                  <a:pt x="48" y="59"/>
                </a:cubicBezTo>
                <a:cubicBezTo>
                  <a:pt x="44" y="72"/>
                  <a:pt x="41" y="85"/>
                  <a:pt x="41" y="98"/>
                </a:cubicBezTo>
                <a:cubicBezTo>
                  <a:pt x="18" y="98"/>
                  <a:pt x="18" y="98"/>
                  <a:pt x="18" y="98"/>
                </a:cubicBezTo>
                <a:cubicBezTo>
                  <a:pt x="19" y="82"/>
                  <a:pt x="24" y="68"/>
                  <a:pt x="33" y="55"/>
                </a:cubicBezTo>
                <a:close/>
                <a:moveTo>
                  <a:pt x="70" y="25"/>
                </a:moveTo>
                <a:cubicBezTo>
                  <a:pt x="63" y="32"/>
                  <a:pt x="57" y="41"/>
                  <a:pt x="52" y="51"/>
                </a:cubicBezTo>
                <a:cubicBezTo>
                  <a:pt x="48" y="50"/>
                  <a:pt x="43" y="49"/>
                  <a:pt x="39" y="47"/>
                </a:cubicBezTo>
                <a:cubicBezTo>
                  <a:pt x="47" y="38"/>
                  <a:pt x="58" y="30"/>
                  <a:pt x="70" y="25"/>
                </a:cubicBezTo>
                <a:close/>
                <a:moveTo>
                  <a:pt x="94" y="19"/>
                </a:moveTo>
                <a:cubicBezTo>
                  <a:pt x="89" y="31"/>
                  <a:pt x="85" y="43"/>
                  <a:pt x="82" y="55"/>
                </a:cubicBezTo>
                <a:cubicBezTo>
                  <a:pt x="75" y="55"/>
                  <a:pt x="68" y="54"/>
                  <a:pt x="61" y="53"/>
                </a:cubicBezTo>
                <a:cubicBezTo>
                  <a:pt x="69" y="38"/>
                  <a:pt x="80" y="26"/>
                  <a:pt x="94" y="19"/>
                </a:cubicBezTo>
                <a:cubicBezTo>
                  <a:pt x="94" y="19"/>
                  <a:pt x="94" y="19"/>
                  <a:pt x="94" y="19"/>
                </a:cubicBezTo>
                <a:close/>
                <a:moveTo>
                  <a:pt x="112" y="19"/>
                </a:moveTo>
                <a:cubicBezTo>
                  <a:pt x="126" y="26"/>
                  <a:pt x="137" y="38"/>
                  <a:pt x="144" y="52"/>
                </a:cubicBezTo>
                <a:cubicBezTo>
                  <a:pt x="137" y="54"/>
                  <a:pt x="130" y="55"/>
                  <a:pt x="124" y="55"/>
                </a:cubicBezTo>
                <a:cubicBezTo>
                  <a:pt x="121" y="43"/>
                  <a:pt x="117" y="31"/>
                  <a:pt x="111" y="19"/>
                </a:cubicBezTo>
                <a:cubicBezTo>
                  <a:pt x="112" y="19"/>
                  <a:pt x="112" y="19"/>
                  <a:pt x="112" y="19"/>
                </a:cubicBezTo>
                <a:close/>
                <a:moveTo>
                  <a:pt x="167" y="47"/>
                </a:moveTo>
                <a:cubicBezTo>
                  <a:pt x="162" y="49"/>
                  <a:pt x="158" y="50"/>
                  <a:pt x="153" y="51"/>
                </a:cubicBezTo>
                <a:cubicBezTo>
                  <a:pt x="149" y="41"/>
                  <a:pt x="143" y="32"/>
                  <a:pt x="135" y="25"/>
                </a:cubicBezTo>
                <a:cubicBezTo>
                  <a:pt x="147" y="30"/>
                  <a:pt x="158" y="37"/>
                  <a:pt x="167" y="47"/>
                </a:cubicBezTo>
                <a:close/>
                <a:moveTo>
                  <a:pt x="187" y="98"/>
                </a:moveTo>
                <a:cubicBezTo>
                  <a:pt x="165" y="98"/>
                  <a:pt x="165" y="98"/>
                  <a:pt x="165" y="98"/>
                </a:cubicBezTo>
                <a:cubicBezTo>
                  <a:pt x="164" y="85"/>
                  <a:pt x="162" y="72"/>
                  <a:pt x="157" y="59"/>
                </a:cubicBezTo>
                <a:cubicBezTo>
                  <a:pt x="162" y="58"/>
                  <a:pt x="167" y="57"/>
                  <a:pt x="173" y="55"/>
                </a:cubicBezTo>
                <a:cubicBezTo>
                  <a:pt x="181" y="68"/>
                  <a:pt x="186" y="82"/>
                  <a:pt x="187" y="98"/>
                </a:cubicBezTo>
                <a:close/>
                <a:moveTo>
                  <a:pt x="196" y="118"/>
                </a:moveTo>
                <a:cubicBezTo>
                  <a:pt x="196" y="153"/>
                  <a:pt x="196" y="153"/>
                  <a:pt x="196" y="153"/>
                </a:cubicBezTo>
                <a:cubicBezTo>
                  <a:pt x="125" y="153"/>
                  <a:pt x="125" y="153"/>
                  <a:pt x="125" y="153"/>
                </a:cubicBezTo>
                <a:cubicBezTo>
                  <a:pt x="125" y="171"/>
                  <a:pt x="125" y="171"/>
                  <a:pt x="125" y="171"/>
                </a:cubicBezTo>
                <a:cubicBezTo>
                  <a:pt x="89" y="135"/>
                  <a:pt x="89" y="135"/>
                  <a:pt x="89" y="135"/>
                </a:cubicBezTo>
                <a:cubicBezTo>
                  <a:pt x="125" y="100"/>
                  <a:pt x="125" y="100"/>
                  <a:pt x="125" y="100"/>
                </a:cubicBezTo>
                <a:cubicBezTo>
                  <a:pt x="125" y="118"/>
                  <a:pt x="125" y="118"/>
                  <a:pt x="125" y="118"/>
                </a:cubicBezTo>
                <a:cubicBezTo>
                  <a:pt x="196" y="118"/>
                  <a:pt x="196" y="118"/>
                  <a:pt x="196" y="118"/>
                </a:cubicBezTo>
                <a:close/>
                <a:moveTo>
                  <a:pt x="133" y="162"/>
                </a:moveTo>
                <a:cubicBezTo>
                  <a:pt x="205" y="162"/>
                  <a:pt x="205" y="162"/>
                  <a:pt x="205" y="162"/>
                </a:cubicBezTo>
                <a:cubicBezTo>
                  <a:pt x="205" y="145"/>
                  <a:pt x="205" y="145"/>
                  <a:pt x="205" y="145"/>
                </a:cubicBezTo>
                <a:cubicBezTo>
                  <a:pt x="241" y="180"/>
                  <a:pt x="241" y="180"/>
                  <a:pt x="241" y="180"/>
                </a:cubicBezTo>
                <a:cubicBezTo>
                  <a:pt x="205" y="216"/>
                  <a:pt x="205" y="216"/>
                  <a:pt x="205" y="216"/>
                </a:cubicBezTo>
                <a:cubicBezTo>
                  <a:pt x="205" y="198"/>
                  <a:pt x="205" y="198"/>
                  <a:pt x="205" y="198"/>
                </a:cubicBezTo>
                <a:cubicBezTo>
                  <a:pt x="133" y="198"/>
                  <a:pt x="133" y="198"/>
                  <a:pt x="133" y="198"/>
                </a:cubicBezTo>
                <a:lnTo>
                  <a:pt x="133" y="162"/>
                </a:ln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21" name="Freeform 6">
            <a:extLst>
              <a:ext uri="{FF2B5EF4-FFF2-40B4-BE49-F238E27FC236}">
                <a16:creationId xmlns="" xmlns:a16="http://schemas.microsoft.com/office/drawing/2014/main" id="{59CE2E1C-B7D4-433F-9960-8DB19EC2092A}"/>
              </a:ext>
            </a:extLst>
          </p:cNvPr>
          <p:cNvSpPr>
            <a:spLocks noEditPoints="1"/>
          </p:cNvSpPr>
          <p:nvPr/>
        </p:nvSpPr>
        <p:spPr bwMode="auto">
          <a:xfrm>
            <a:off x="3646488" y="3640138"/>
            <a:ext cx="982663" cy="687388"/>
          </a:xfrm>
          <a:custGeom>
            <a:avLst/>
            <a:gdLst>
              <a:gd name="T0" fmla="*/ 209 w 292"/>
              <a:gd name="T1" fmla="*/ 0 h 202"/>
              <a:gd name="T2" fmla="*/ 191 w 292"/>
              <a:gd name="T3" fmla="*/ 12 h 202"/>
              <a:gd name="T4" fmla="*/ 226 w 292"/>
              <a:gd name="T5" fmla="*/ 30 h 202"/>
              <a:gd name="T6" fmla="*/ 238 w 292"/>
              <a:gd name="T7" fmla="*/ 48 h 202"/>
              <a:gd name="T8" fmla="*/ 226 w 292"/>
              <a:gd name="T9" fmla="*/ 30 h 202"/>
              <a:gd name="T10" fmla="*/ 155 w 292"/>
              <a:gd name="T11" fmla="*/ 0 h 202"/>
              <a:gd name="T12" fmla="*/ 137 w 292"/>
              <a:gd name="T13" fmla="*/ 12 h 202"/>
              <a:gd name="T14" fmla="*/ 80 w 292"/>
              <a:gd name="T15" fmla="*/ 56 h 202"/>
              <a:gd name="T16" fmla="*/ 92 w 292"/>
              <a:gd name="T17" fmla="*/ 68 h 202"/>
              <a:gd name="T18" fmla="*/ 80 w 292"/>
              <a:gd name="T19" fmla="*/ 56 h 202"/>
              <a:gd name="T20" fmla="*/ 238 w 292"/>
              <a:gd name="T21" fmla="*/ 0 h 202"/>
              <a:gd name="T22" fmla="*/ 226 w 292"/>
              <a:gd name="T23" fmla="*/ 21 h 202"/>
              <a:gd name="T24" fmla="*/ 217 w 292"/>
              <a:gd name="T25" fmla="*/ 12 h 202"/>
              <a:gd name="T26" fmla="*/ 110 w 292"/>
              <a:gd name="T27" fmla="*/ 0 h 202"/>
              <a:gd name="T28" fmla="*/ 128 w 292"/>
              <a:gd name="T29" fmla="*/ 12 h 202"/>
              <a:gd name="T30" fmla="*/ 110 w 292"/>
              <a:gd name="T31" fmla="*/ 0 h 202"/>
              <a:gd name="T32" fmla="*/ 92 w 292"/>
              <a:gd name="T33" fmla="*/ 30 h 202"/>
              <a:gd name="T34" fmla="*/ 80 w 292"/>
              <a:gd name="T35" fmla="*/ 48 h 202"/>
              <a:gd name="T36" fmla="*/ 101 w 292"/>
              <a:gd name="T37" fmla="*/ 0 h 202"/>
              <a:gd name="T38" fmla="*/ 92 w 292"/>
              <a:gd name="T39" fmla="*/ 12 h 202"/>
              <a:gd name="T40" fmla="*/ 80 w 292"/>
              <a:gd name="T41" fmla="*/ 21 h 202"/>
              <a:gd name="T42" fmla="*/ 101 w 292"/>
              <a:gd name="T43" fmla="*/ 0 h 202"/>
              <a:gd name="T44" fmla="*/ 182 w 292"/>
              <a:gd name="T45" fmla="*/ 0 h 202"/>
              <a:gd name="T46" fmla="*/ 164 w 292"/>
              <a:gd name="T47" fmla="*/ 12 h 202"/>
              <a:gd name="T48" fmla="*/ 153 w 292"/>
              <a:gd name="T49" fmla="*/ 161 h 202"/>
              <a:gd name="T50" fmla="*/ 22 w 292"/>
              <a:gd name="T51" fmla="*/ 73 h 202"/>
              <a:gd name="T52" fmla="*/ 153 w 292"/>
              <a:gd name="T53" fmla="*/ 161 h 202"/>
              <a:gd name="T54" fmla="*/ 40 w 292"/>
              <a:gd name="T55" fmla="*/ 92 h 202"/>
              <a:gd name="T56" fmla="*/ 135 w 292"/>
              <a:gd name="T57" fmla="*/ 142 h 202"/>
              <a:gd name="T58" fmla="*/ 153 w 292"/>
              <a:gd name="T59" fmla="*/ 166 h 202"/>
              <a:gd name="T60" fmla="*/ 0 w 292"/>
              <a:gd name="T61" fmla="*/ 185 h 202"/>
              <a:gd name="T62" fmla="*/ 175 w 292"/>
              <a:gd name="T63" fmla="*/ 202 h 202"/>
              <a:gd name="T64" fmla="*/ 153 w 292"/>
              <a:gd name="T65" fmla="*/ 166 h 202"/>
              <a:gd name="T66" fmla="*/ 155 w 292"/>
              <a:gd name="T67" fmla="*/ 178 h 202"/>
              <a:gd name="T68" fmla="*/ 27 w 292"/>
              <a:gd name="T69" fmla="*/ 172 h 202"/>
              <a:gd name="T70" fmla="*/ 105 w 292"/>
              <a:gd name="T71" fmla="*/ 182 h 202"/>
              <a:gd name="T72" fmla="*/ 66 w 292"/>
              <a:gd name="T73" fmla="*/ 186 h 202"/>
              <a:gd name="T74" fmla="*/ 105 w 292"/>
              <a:gd name="T75" fmla="*/ 182 h 202"/>
              <a:gd name="T76" fmla="*/ 186 w 292"/>
              <a:gd name="T77" fmla="*/ 113 h 202"/>
              <a:gd name="T78" fmla="*/ 277 w 292"/>
              <a:gd name="T79" fmla="*/ 53 h 202"/>
              <a:gd name="T80" fmla="*/ 264 w 292"/>
              <a:gd name="T81" fmla="*/ 66 h 202"/>
              <a:gd name="T82" fmla="*/ 198 w 292"/>
              <a:gd name="T83" fmla="*/ 100 h 202"/>
              <a:gd name="T84" fmla="*/ 264 w 292"/>
              <a:gd name="T85" fmla="*/ 66 h 202"/>
              <a:gd name="T86" fmla="*/ 186 w 292"/>
              <a:gd name="T87" fmla="*/ 117 h 202"/>
              <a:gd name="T88" fmla="*/ 170 w 292"/>
              <a:gd name="T89" fmla="*/ 142 h 202"/>
              <a:gd name="T90" fmla="*/ 292 w 292"/>
              <a:gd name="T91" fmla="*/ 130 h 202"/>
              <a:gd name="T92" fmla="*/ 273 w 292"/>
              <a:gd name="T93" fmla="*/ 121 h 202"/>
              <a:gd name="T94" fmla="*/ 185 w 292"/>
              <a:gd name="T95" fmla="*/ 125 h 202"/>
              <a:gd name="T96" fmla="*/ 273 w 292"/>
              <a:gd name="T97" fmla="*/ 121 h 202"/>
              <a:gd name="T98" fmla="*/ 246 w 292"/>
              <a:gd name="T99" fmla="*/ 131 h 202"/>
              <a:gd name="T100" fmla="*/ 219 w 292"/>
              <a:gd name="T101" fmla="*/ 128 h 2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92" h="202">
                <a:moveTo>
                  <a:pt x="191" y="0"/>
                </a:moveTo>
                <a:cubicBezTo>
                  <a:pt x="209" y="0"/>
                  <a:pt x="209" y="0"/>
                  <a:pt x="209" y="0"/>
                </a:cubicBezTo>
                <a:cubicBezTo>
                  <a:pt x="209" y="12"/>
                  <a:pt x="209" y="12"/>
                  <a:pt x="209" y="12"/>
                </a:cubicBezTo>
                <a:cubicBezTo>
                  <a:pt x="191" y="12"/>
                  <a:pt x="191" y="12"/>
                  <a:pt x="191" y="12"/>
                </a:cubicBezTo>
                <a:cubicBezTo>
                  <a:pt x="191" y="0"/>
                  <a:pt x="191" y="0"/>
                  <a:pt x="191" y="0"/>
                </a:cubicBezTo>
                <a:close/>
                <a:moveTo>
                  <a:pt x="226" y="30"/>
                </a:moveTo>
                <a:cubicBezTo>
                  <a:pt x="238" y="30"/>
                  <a:pt x="238" y="30"/>
                  <a:pt x="238" y="30"/>
                </a:cubicBezTo>
                <a:cubicBezTo>
                  <a:pt x="238" y="48"/>
                  <a:pt x="238" y="48"/>
                  <a:pt x="238" y="48"/>
                </a:cubicBezTo>
                <a:cubicBezTo>
                  <a:pt x="226" y="48"/>
                  <a:pt x="226" y="48"/>
                  <a:pt x="226" y="48"/>
                </a:cubicBezTo>
                <a:cubicBezTo>
                  <a:pt x="226" y="30"/>
                  <a:pt x="226" y="30"/>
                  <a:pt x="226" y="30"/>
                </a:cubicBezTo>
                <a:close/>
                <a:moveTo>
                  <a:pt x="137" y="0"/>
                </a:moveTo>
                <a:cubicBezTo>
                  <a:pt x="155" y="0"/>
                  <a:pt x="155" y="0"/>
                  <a:pt x="155" y="0"/>
                </a:cubicBezTo>
                <a:cubicBezTo>
                  <a:pt x="155" y="12"/>
                  <a:pt x="155" y="12"/>
                  <a:pt x="155" y="12"/>
                </a:cubicBezTo>
                <a:cubicBezTo>
                  <a:pt x="137" y="12"/>
                  <a:pt x="137" y="12"/>
                  <a:pt x="137" y="12"/>
                </a:cubicBezTo>
                <a:cubicBezTo>
                  <a:pt x="137" y="0"/>
                  <a:pt x="137" y="0"/>
                  <a:pt x="137" y="0"/>
                </a:cubicBezTo>
                <a:close/>
                <a:moveTo>
                  <a:pt x="80" y="56"/>
                </a:moveTo>
                <a:cubicBezTo>
                  <a:pt x="92" y="56"/>
                  <a:pt x="92" y="56"/>
                  <a:pt x="92" y="56"/>
                </a:cubicBezTo>
                <a:cubicBezTo>
                  <a:pt x="92" y="68"/>
                  <a:pt x="92" y="68"/>
                  <a:pt x="92" y="68"/>
                </a:cubicBezTo>
                <a:cubicBezTo>
                  <a:pt x="80" y="68"/>
                  <a:pt x="80" y="68"/>
                  <a:pt x="80" y="68"/>
                </a:cubicBezTo>
                <a:cubicBezTo>
                  <a:pt x="80" y="56"/>
                  <a:pt x="80" y="56"/>
                  <a:pt x="80" y="56"/>
                </a:cubicBezTo>
                <a:close/>
                <a:moveTo>
                  <a:pt x="217" y="0"/>
                </a:moveTo>
                <a:cubicBezTo>
                  <a:pt x="238" y="0"/>
                  <a:pt x="238" y="0"/>
                  <a:pt x="238" y="0"/>
                </a:cubicBezTo>
                <a:cubicBezTo>
                  <a:pt x="238" y="21"/>
                  <a:pt x="238" y="21"/>
                  <a:pt x="238" y="21"/>
                </a:cubicBezTo>
                <a:cubicBezTo>
                  <a:pt x="226" y="21"/>
                  <a:pt x="226" y="21"/>
                  <a:pt x="226" y="21"/>
                </a:cubicBezTo>
                <a:cubicBezTo>
                  <a:pt x="226" y="12"/>
                  <a:pt x="226" y="12"/>
                  <a:pt x="226" y="12"/>
                </a:cubicBezTo>
                <a:cubicBezTo>
                  <a:pt x="217" y="12"/>
                  <a:pt x="217" y="12"/>
                  <a:pt x="217" y="12"/>
                </a:cubicBezTo>
                <a:cubicBezTo>
                  <a:pt x="217" y="0"/>
                  <a:pt x="217" y="0"/>
                  <a:pt x="217" y="0"/>
                </a:cubicBezTo>
                <a:close/>
                <a:moveTo>
                  <a:pt x="110" y="0"/>
                </a:moveTo>
                <a:cubicBezTo>
                  <a:pt x="128" y="0"/>
                  <a:pt x="128" y="0"/>
                  <a:pt x="128" y="0"/>
                </a:cubicBezTo>
                <a:cubicBezTo>
                  <a:pt x="128" y="12"/>
                  <a:pt x="128" y="12"/>
                  <a:pt x="128" y="12"/>
                </a:cubicBezTo>
                <a:cubicBezTo>
                  <a:pt x="110" y="12"/>
                  <a:pt x="110" y="12"/>
                  <a:pt x="110" y="12"/>
                </a:cubicBezTo>
                <a:cubicBezTo>
                  <a:pt x="110" y="0"/>
                  <a:pt x="110" y="0"/>
                  <a:pt x="110" y="0"/>
                </a:cubicBezTo>
                <a:close/>
                <a:moveTo>
                  <a:pt x="80" y="30"/>
                </a:moveTo>
                <a:cubicBezTo>
                  <a:pt x="92" y="30"/>
                  <a:pt x="92" y="30"/>
                  <a:pt x="92" y="30"/>
                </a:cubicBezTo>
                <a:cubicBezTo>
                  <a:pt x="92" y="48"/>
                  <a:pt x="92" y="48"/>
                  <a:pt x="92" y="48"/>
                </a:cubicBezTo>
                <a:cubicBezTo>
                  <a:pt x="80" y="48"/>
                  <a:pt x="80" y="48"/>
                  <a:pt x="80" y="48"/>
                </a:cubicBezTo>
                <a:cubicBezTo>
                  <a:pt x="80" y="30"/>
                  <a:pt x="80" y="30"/>
                  <a:pt x="80" y="30"/>
                </a:cubicBezTo>
                <a:close/>
                <a:moveTo>
                  <a:pt x="101" y="0"/>
                </a:moveTo>
                <a:cubicBezTo>
                  <a:pt x="101" y="12"/>
                  <a:pt x="101" y="12"/>
                  <a:pt x="101" y="12"/>
                </a:cubicBezTo>
                <a:cubicBezTo>
                  <a:pt x="92" y="12"/>
                  <a:pt x="92" y="12"/>
                  <a:pt x="92" y="12"/>
                </a:cubicBezTo>
                <a:cubicBezTo>
                  <a:pt x="92" y="21"/>
                  <a:pt x="92" y="21"/>
                  <a:pt x="92" y="21"/>
                </a:cubicBezTo>
                <a:cubicBezTo>
                  <a:pt x="80" y="21"/>
                  <a:pt x="80" y="21"/>
                  <a:pt x="80" y="21"/>
                </a:cubicBezTo>
                <a:cubicBezTo>
                  <a:pt x="80" y="0"/>
                  <a:pt x="80" y="0"/>
                  <a:pt x="80" y="0"/>
                </a:cubicBezTo>
                <a:cubicBezTo>
                  <a:pt x="101" y="0"/>
                  <a:pt x="101" y="0"/>
                  <a:pt x="101" y="0"/>
                </a:cubicBezTo>
                <a:close/>
                <a:moveTo>
                  <a:pt x="164" y="0"/>
                </a:moveTo>
                <a:cubicBezTo>
                  <a:pt x="182" y="0"/>
                  <a:pt x="182" y="0"/>
                  <a:pt x="182" y="0"/>
                </a:cubicBezTo>
                <a:cubicBezTo>
                  <a:pt x="182" y="12"/>
                  <a:pt x="182" y="12"/>
                  <a:pt x="182" y="12"/>
                </a:cubicBezTo>
                <a:cubicBezTo>
                  <a:pt x="164" y="12"/>
                  <a:pt x="164" y="12"/>
                  <a:pt x="164" y="12"/>
                </a:cubicBezTo>
                <a:cubicBezTo>
                  <a:pt x="164" y="0"/>
                  <a:pt x="164" y="0"/>
                  <a:pt x="164" y="0"/>
                </a:cubicBezTo>
                <a:close/>
                <a:moveTo>
                  <a:pt x="153" y="161"/>
                </a:moveTo>
                <a:cubicBezTo>
                  <a:pt x="22" y="161"/>
                  <a:pt x="22" y="161"/>
                  <a:pt x="22" y="161"/>
                </a:cubicBezTo>
                <a:cubicBezTo>
                  <a:pt x="22" y="73"/>
                  <a:pt x="22" y="73"/>
                  <a:pt x="22" y="73"/>
                </a:cubicBezTo>
                <a:cubicBezTo>
                  <a:pt x="153" y="73"/>
                  <a:pt x="153" y="73"/>
                  <a:pt x="153" y="73"/>
                </a:cubicBezTo>
                <a:cubicBezTo>
                  <a:pt x="153" y="125"/>
                  <a:pt x="153" y="109"/>
                  <a:pt x="153" y="161"/>
                </a:cubicBezTo>
                <a:close/>
                <a:moveTo>
                  <a:pt x="135" y="92"/>
                </a:moveTo>
                <a:cubicBezTo>
                  <a:pt x="40" y="92"/>
                  <a:pt x="40" y="92"/>
                  <a:pt x="40" y="92"/>
                </a:cubicBezTo>
                <a:cubicBezTo>
                  <a:pt x="40" y="142"/>
                  <a:pt x="40" y="142"/>
                  <a:pt x="40" y="142"/>
                </a:cubicBezTo>
                <a:cubicBezTo>
                  <a:pt x="135" y="142"/>
                  <a:pt x="135" y="142"/>
                  <a:pt x="135" y="142"/>
                </a:cubicBezTo>
                <a:cubicBezTo>
                  <a:pt x="135" y="103"/>
                  <a:pt x="135" y="131"/>
                  <a:pt x="135" y="92"/>
                </a:cubicBezTo>
                <a:close/>
                <a:moveTo>
                  <a:pt x="153" y="166"/>
                </a:moveTo>
                <a:cubicBezTo>
                  <a:pt x="75" y="166"/>
                  <a:pt x="100" y="166"/>
                  <a:pt x="22" y="166"/>
                </a:cubicBezTo>
                <a:cubicBezTo>
                  <a:pt x="13" y="175"/>
                  <a:pt x="9" y="177"/>
                  <a:pt x="0" y="185"/>
                </a:cubicBezTo>
                <a:cubicBezTo>
                  <a:pt x="0" y="202"/>
                  <a:pt x="0" y="202"/>
                  <a:pt x="0" y="202"/>
                </a:cubicBezTo>
                <a:cubicBezTo>
                  <a:pt x="175" y="202"/>
                  <a:pt x="175" y="202"/>
                  <a:pt x="175" y="202"/>
                </a:cubicBezTo>
                <a:cubicBezTo>
                  <a:pt x="175" y="185"/>
                  <a:pt x="175" y="185"/>
                  <a:pt x="175" y="185"/>
                </a:cubicBezTo>
                <a:cubicBezTo>
                  <a:pt x="166" y="177"/>
                  <a:pt x="163" y="175"/>
                  <a:pt x="153" y="166"/>
                </a:cubicBezTo>
                <a:close/>
                <a:moveTo>
                  <a:pt x="148" y="172"/>
                </a:moveTo>
                <a:cubicBezTo>
                  <a:pt x="150" y="174"/>
                  <a:pt x="153" y="176"/>
                  <a:pt x="155" y="178"/>
                </a:cubicBezTo>
                <a:cubicBezTo>
                  <a:pt x="21" y="178"/>
                  <a:pt x="21" y="178"/>
                  <a:pt x="21" y="178"/>
                </a:cubicBezTo>
                <a:cubicBezTo>
                  <a:pt x="23" y="176"/>
                  <a:pt x="25" y="174"/>
                  <a:pt x="27" y="172"/>
                </a:cubicBezTo>
                <a:cubicBezTo>
                  <a:pt x="68" y="172"/>
                  <a:pt x="108" y="172"/>
                  <a:pt x="148" y="172"/>
                </a:cubicBezTo>
                <a:close/>
                <a:moveTo>
                  <a:pt x="105" y="182"/>
                </a:moveTo>
                <a:cubicBezTo>
                  <a:pt x="109" y="186"/>
                  <a:pt x="109" y="186"/>
                  <a:pt x="109" y="186"/>
                </a:cubicBezTo>
                <a:cubicBezTo>
                  <a:pt x="66" y="186"/>
                  <a:pt x="66" y="186"/>
                  <a:pt x="66" y="186"/>
                </a:cubicBezTo>
                <a:cubicBezTo>
                  <a:pt x="70" y="182"/>
                  <a:pt x="70" y="182"/>
                  <a:pt x="70" y="182"/>
                </a:cubicBezTo>
                <a:cubicBezTo>
                  <a:pt x="110" y="182"/>
                  <a:pt x="65" y="182"/>
                  <a:pt x="105" y="182"/>
                </a:cubicBezTo>
                <a:close/>
                <a:moveTo>
                  <a:pt x="277" y="113"/>
                </a:moveTo>
                <a:cubicBezTo>
                  <a:pt x="186" y="113"/>
                  <a:pt x="186" y="113"/>
                  <a:pt x="186" y="113"/>
                </a:cubicBezTo>
                <a:cubicBezTo>
                  <a:pt x="186" y="53"/>
                  <a:pt x="186" y="53"/>
                  <a:pt x="186" y="53"/>
                </a:cubicBezTo>
                <a:cubicBezTo>
                  <a:pt x="277" y="53"/>
                  <a:pt x="277" y="53"/>
                  <a:pt x="277" y="53"/>
                </a:cubicBezTo>
                <a:cubicBezTo>
                  <a:pt x="277" y="88"/>
                  <a:pt x="277" y="78"/>
                  <a:pt x="277" y="113"/>
                </a:cubicBezTo>
                <a:close/>
                <a:moveTo>
                  <a:pt x="264" y="66"/>
                </a:moveTo>
                <a:cubicBezTo>
                  <a:pt x="198" y="66"/>
                  <a:pt x="198" y="66"/>
                  <a:pt x="198" y="66"/>
                </a:cubicBezTo>
                <a:cubicBezTo>
                  <a:pt x="198" y="100"/>
                  <a:pt x="198" y="100"/>
                  <a:pt x="198" y="100"/>
                </a:cubicBezTo>
                <a:cubicBezTo>
                  <a:pt x="264" y="100"/>
                  <a:pt x="264" y="100"/>
                  <a:pt x="264" y="100"/>
                </a:cubicBezTo>
                <a:cubicBezTo>
                  <a:pt x="264" y="73"/>
                  <a:pt x="264" y="93"/>
                  <a:pt x="264" y="66"/>
                </a:cubicBezTo>
                <a:close/>
                <a:moveTo>
                  <a:pt x="277" y="117"/>
                </a:moveTo>
                <a:cubicBezTo>
                  <a:pt x="222" y="117"/>
                  <a:pt x="240" y="117"/>
                  <a:pt x="186" y="117"/>
                </a:cubicBezTo>
                <a:cubicBezTo>
                  <a:pt x="179" y="123"/>
                  <a:pt x="177" y="124"/>
                  <a:pt x="170" y="130"/>
                </a:cubicBezTo>
                <a:cubicBezTo>
                  <a:pt x="170" y="142"/>
                  <a:pt x="170" y="142"/>
                  <a:pt x="170" y="142"/>
                </a:cubicBezTo>
                <a:cubicBezTo>
                  <a:pt x="292" y="142"/>
                  <a:pt x="292" y="142"/>
                  <a:pt x="292" y="142"/>
                </a:cubicBezTo>
                <a:cubicBezTo>
                  <a:pt x="292" y="130"/>
                  <a:pt x="292" y="130"/>
                  <a:pt x="292" y="130"/>
                </a:cubicBezTo>
                <a:cubicBezTo>
                  <a:pt x="285" y="124"/>
                  <a:pt x="283" y="123"/>
                  <a:pt x="277" y="117"/>
                </a:cubicBezTo>
                <a:close/>
                <a:moveTo>
                  <a:pt x="273" y="121"/>
                </a:moveTo>
                <a:cubicBezTo>
                  <a:pt x="274" y="123"/>
                  <a:pt x="276" y="124"/>
                  <a:pt x="278" y="125"/>
                </a:cubicBezTo>
                <a:cubicBezTo>
                  <a:pt x="185" y="125"/>
                  <a:pt x="185" y="125"/>
                  <a:pt x="185" y="125"/>
                </a:cubicBezTo>
                <a:cubicBezTo>
                  <a:pt x="186" y="124"/>
                  <a:pt x="188" y="123"/>
                  <a:pt x="189" y="121"/>
                </a:cubicBezTo>
                <a:cubicBezTo>
                  <a:pt x="217" y="121"/>
                  <a:pt x="245" y="121"/>
                  <a:pt x="273" y="121"/>
                </a:cubicBezTo>
                <a:close/>
                <a:moveTo>
                  <a:pt x="243" y="128"/>
                </a:moveTo>
                <a:cubicBezTo>
                  <a:pt x="246" y="131"/>
                  <a:pt x="246" y="131"/>
                  <a:pt x="246" y="131"/>
                </a:cubicBezTo>
                <a:cubicBezTo>
                  <a:pt x="216" y="131"/>
                  <a:pt x="216" y="131"/>
                  <a:pt x="216" y="131"/>
                </a:cubicBezTo>
                <a:cubicBezTo>
                  <a:pt x="219" y="128"/>
                  <a:pt x="219" y="128"/>
                  <a:pt x="219" y="128"/>
                </a:cubicBezTo>
                <a:cubicBezTo>
                  <a:pt x="247" y="128"/>
                  <a:pt x="216" y="128"/>
                  <a:pt x="243" y="128"/>
                </a:cubicBezTo>
                <a:close/>
              </a:path>
            </a:pathLst>
          </a:custGeom>
          <a:solidFill>
            <a:srgbClr val="31E7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25" name="组合 24">
            <a:extLst>
              <a:ext uri="{FF2B5EF4-FFF2-40B4-BE49-F238E27FC236}">
                <a16:creationId xmlns="" xmlns:a16="http://schemas.microsoft.com/office/drawing/2014/main" id="{3FBF4A47-75D5-4F94-9942-E592EC91B912}"/>
              </a:ext>
            </a:extLst>
          </p:cNvPr>
          <p:cNvGrpSpPr/>
          <p:nvPr/>
        </p:nvGrpSpPr>
        <p:grpSpPr>
          <a:xfrm>
            <a:off x="5748338" y="3646488"/>
            <a:ext cx="1066800" cy="660400"/>
            <a:chOff x="5748338" y="3646488"/>
            <a:chExt cx="1066800" cy="660400"/>
          </a:xfrm>
        </p:grpSpPr>
        <p:sp>
          <p:nvSpPr>
            <p:cNvPr id="22" name="Freeform 7">
              <a:extLst>
                <a:ext uri="{FF2B5EF4-FFF2-40B4-BE49-F238E27FC236}">
                  <a16:creationId xmlns="" xmlns:a16="http://schemas.microsoft.com/office/drawing/2014/main" id="{691D21B7-3AFB-48D7-93E7-D1BC9E30BE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0913" y="3646488"/>
              <a:ext cx="504825" cy="660400"/>
            </a:xfrm>
            <a:custGeom>
              <a:avLst/>
              <a:gdLst>
                <a:gd name="T0" fmla="*/ 49 w 318"/>
                <a:gd name="T1" fmla="*/ 71 h 416"/>
                <a:gd name="T2" fmla="*/ 55 w 318"/>
                <a:gd name="T3" fmla="*/ 268 h 416"/>
                <a:gd name="T4" fmla="*/ 159 w 318"/>
                <a:gd name="T5" fmla="*/ 354 h 416"/>
                <a:gd name="T6" fmla="*/ 263 w 318"/>
                <a:gd name="T7" fmla="*/ 268 h 416"/>
                <a:gd name="T8" fmla="*/ 269 w 318"/>
                <a:gd name="T9" fmla="*/ 71 h 416"/>
                <a:gd name="T10" fmla="*/ 159 w 318"/>
                <a:gd name="T11" fmla="*/ 47 h 416"/>
                <a:gd name="T12" fmla="*/ 49 w 318"/>
                <a:gd name="T13" fmla="*/ 71 h 416"/>
                <a:gd name="T14" fmla="*/ 49 w 318"/>
                <a:gd name="T15" fmla="*/ 71 h 416"/>
                <a:gd name="T16" fmla="*/ 0 w 318"/>
                <a:gd name="T17" fmla="*/ 30 h 416"/>
                <a:gd name="T18" fmla="*/ 159 w 318"/>
                <a:gd name="T19" fmla="*/ 0 h 416"/>
                <a:gd name="T20" fmla="*/ 318 w 318"/>
                <a:gd name="T21" fmla="*/ 30 h 416"/>
                <a:gd name="T22" fmla="*/ 310 w 318"/>
                <a:gd name="T23" fmla="*/ 291 h 416"/>
                <a:gd name="T24" fmla="*/ 159 w 318"/>
                <a:gd name="T25" fmla="*/ 416 h 416"/>
                <a:gd name="T26" fmla="*/ 9 w 318"/>
                <a:gd name="T27" fmla="*/ 291 h 416"/>
                <a:gd name="T28" fmla="*/ 0 w 318"/>
                <a:gd name="T29" fmla="*/ 30 h 4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18" h="416">
                  <a:moveTo>
                    <a:pt x="49" y="71"/>
                  </a:moveTo>
                  <a:lnTo>
                    <a:pt x="55" y="268"/>
                  </a:lnTo>
                  <a:lnTo>
                    <a:pt x="159" y="354"/>
                  </a:lnTo>
                  <a:lnTo>
                    <a:pt x="263" y="268"/>
                  </a:lnTo>
                  <a:lnTo>
                    <a:pt x="269" y="71"/>
                  </a:lnTo>
                  <a:lnTo>
                    <a:pt x="159" y="47"/>
                  </a:lnTo>
                  <a:lnTo>
                    <a:pt x="49" y="71"/>
                  </a:lnTo>
                  <a:lnTo>
                    <a:pt x="49" y="71"/>
                  </a:lnTo>
                  <a:close/>
                  <a:moveTo>
                    <a:pt x="0" y="30"/>
                  </a:moveTo>
                  <a:lnTo>
                    <a:pt x="159" y="0"/>
                  </a:lnTo>
                  <a:lnTo>
                    <a:pt x="318" y="30"/>
                  </a:lnTo>
                  <a:lnTo>
                    <a:pt x="310" y="291"/>
                  </a:lnTo>
                  <a:lnTo>
                    <a:pt x="159" y="416"/>
                  </a:lnTo>
                  <a:lnTo>
                    <a:pt x="9" y="291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="" xmlns:a16="http://schemas.microsoft.com/office/drawing/2014/main" id="{379EC0EC-D149-484D-94E4-441ADCE1EE0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72200" y="3789363"/>
              <a:ext cx="222250" cy="247650"/>
            </a:xfrm>
            <a:custGeom>
              <a:avLst/>
              <a:gdLst>
                <a:gd name="T0" fmla="*/ 18 w 66"/>
                <a:gd name="T1" fmla="*/ 0 h 73"/>
                <a:gd name="T2" fmla="*/ 49 w 66"/>
                <a:gd name="T3" fmla="*/ 0 h 73"/>
                <a:gd name="T4" fmla="*/ 60 w 66"/>
                <a:gd name="T5" fmla="*/ 11 h 73"/>
                <a:gd name="T6" fmla="*/ 60 w 66"/>
                <a:gd name="T7" fmla="*/ 25 h 73"/>
                <a:gd name="T8" fmla="*/ 49 w 66"/>
                <a:gd name="T9" fmla="*/ 25 h 73"/>
                <a:gd name="T10" fmla="*/ 49 w 66"/>
                <a:gd name="T11" fmla="*/ 11 h 73"/>
                <a:gd name="T12" fmla="*/ 49 w 66"/>
                <a:gd name="T13" fmla="*/ 11 h 73"/>
                <a:gd name="T14" fmla="*/ 18 w 66"/>
                <a:gd name="T15" fmla="*/ 11 h 73"/>
                <a:gd name="T16" fmla="*/ 17 w 66"/>
                <a:gd name="T17" fmla="*/ 11 h 73"/>
                <a:gd name="T18" fmla="*/ 17 w 66"/>
                <a:gd name="T19" fmla="*/ 25 h 73"/>
                <a:gd name="T20" fmla="*/ 6 w 66"/>
                <a:gd name="T21" fmla="*/ 25 h 73"/>
                <a:gd name="T22" fmla="*/ 6 w 66"/>
                <a:gd name="T23" fmla="*/ 11 h 73"/>
                <a:gd name="T24" fmla="*/ 18 w 66"/>
                <a:gd name="T25" fmla="*/ 0 h 73"/>
                <a:gd name="T26" fmla="*/ 3 w 66"/>
                <a:gd name="T27" fmla="*/ 29 h 73"/>
                <a:gd name="T28" fmla="*/ 63 w 66"/>
                <a:gd name="T29" fmla="*/ 29 h 73"/>
                <a:gd name="T30" fmla="*/ 66 w 66"/>
                <a:gd name="T31" fmla="*/ 32 h 73"/>
                <a:gd name="T32" fmla="*/ 66 w 66"/>
                <a:gd name="T33" fmla="*/ 71 h 73"/>
                <a:gd name="T34" fmla="*/ 63 w 66"/>
                <a:gd name="T35" fmla="*/ 73 h 73"/>
                <a:gd name="T36" fmla="*/ 3 w 66"/>
                <a:gd name="T37" fmla="*/ 73 h 73"/>
                <a:gd name="T38" fmla="*/ 0 w 66"/>
                <a:gd name="T39" fmla="*/ 71 h 73"/>
                <a:gd name="T40" fmla="*/ 0 w 66"/>
                <a:gd name="T41" fmla="*/ 32 h 73"/>
                <a:gd name="T42" fmla="*/ 3 w 66"/>
                <a:gd name="T43" fmla="*/ 29 h 73"/>
                <a:gd name="T44" fmla="*/ 26 w 66"/>
                <a:gd name="T45" fmla="*/ 41 h 73"/>
                <a:gd name="T46" fmla="*/ 26 w 66"/>
                <a:gd name="T47" fmla="*/ 52 h 73"/>
                <a:gd name="T48" fmla="*/ 30 w 66"/>
                <a:gd name="T49" fmla="*/ 52 h 73"/>
                <a:gd name="T50" fmla="*/ 30 w 66"/>
                <a:gd name="T51" fmla="*/ 62 h 73"/>
                <a:gd name="T52" fmla="*/ 37 w 66"/>
                <a:gd name="T53" fmla="*/ 62 h 73"/>
                <a:gd name="T54" fmla="*/ 37 w 66"/>
                <a:gd name="T55" fmla="*/ 52 h 73"/>
                <a:gd name="T56" fmla="*/ 40 w 66"/>
                <a:gd name="T57" fmla="*/ 52 h 73"/>
                <a:gd name="T58" fmla="*/ 40 w 66"/>
                <a:gd name="T59" fmla="*/ 41 h 73"/>
                <a:gd name="T60" fmla="*/ 26 w 66"/>
                <a:gd name="T61" fmla="*/ 41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66" h="73">
                  <a:moveTo>
                    <a:pt x="18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55" y="0"/>
                    <a:pt x="60" y="5"/>
                    <a:pt x="60" y="11"/>
                  </a:cubicBezTo>
                  <a:cubicBezTo>
                    <a:pt x="60" y="25"/>
                    <a:pt x="60" y="25"/>
                    <a:pt x="60" y="25"/>
                  </a:cubicBezTo>
                  <a:cubicBezTo>
                    <a:pt x="49" y="25"/>
                    <a:pt x="49" y="25"/>
                    <a:pt x="49" y="25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49" y="11"/>
                    <a:pt x="49" y="11"/>
                    <a:pt x="4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25"/>
                    <a:pt x="17" y="25"/>
                    <a:pt x="17" y="25"/>
                  </a:cubicBezTo>
                  <a:cubicBezTo>
                    <a:pt x="6" y="25"/>
                    <a:pt x="6" y="25"/>
                    <a:pt x="6" y="25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5"/>
                    <a:pt x="11" y="0"/>
                    <a:pt x="18" y="0"/>
                  </a:cubicBezTo>
                  <a:close/>
                  <a:moveTo>
                    <a:pt x="3" y="29"/>
                  </a:moveTo>
                  <a:cubicBezTo>
                    <a:pt x="63" y="29"/>
                    <a:pt x="63" y="29"/>
                    <a:pt x="63" y="29"/>
                  </a:cubicBezTo>
                  <a:cubicBezTo>
                    <a:pt x="65" y="29"/>
                    <a:pt x="66" y="30"/>
                    <a:pt x="66" y="32"/>
                  </a:cubicBezTo>
                  <a:cubicBezTo>
                    <a:pt x="66" y="71"/>
                    <a:pt x="66" y="71"/>
                    <a:pt x="66" y="71"/>
                  </a:cubicBezTo>
                  <a:cubicBezTo>
                    <a:pt x="66" y="72"/>
                    <a:pt x="65" y="73"/>
                    <a:pt x="63" y="73"/>
                  </a:cubicBezTo>
                  <a:cubicBezTo>
                    <a:pt x="3" y="73"/>
                    <a:pt x="3" y="73"/>
                    <a:pt x="3" y="73"/>
                  </a:cubicBezTo>
                  <a:cubicBezTo>
                    <a:pt x="2" y="73"/>
                    <a:pt x="0" y="72"/>
                    <a:pt x="0" y="7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2" y="29"/>
                    <a:pt x="3" y="29"/>
                  </a:cubicBezTo>
                  <a:close/>
                  <a:moveTo>
                    <a:pt x="26" y="41"/>
                  </a:moveTo>
                  <a:cubicBezTo>
                    <a:pt x="26" y="52"/>
                    <a:pt x="26" y="52"/>
                    <a:pt x="26" y="52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30" y="62"/>
                    <a:pt x="30" y="62"/>
                    <a:pt x="30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37" y="52"/>
                    <a:pt x="37" y="52"/>
                    <a:pt x="37" y="52"/>
                  </a:cubicBezTo>
                  <a:cubicBezTo>
                    <a:pt x="40" y="52"/>
                    <a:pt x="40" y="52"/>
                    <a:pt x="40" y="52"/>
                  </a:cubicBezTo>
                  <a:cubicBezTo>
                    <a:pt x="40" y="41"/>
                    <a:pt x="40" y="41"/>
                    <a:pt x="40" y="41"/>
                  </a:cubicBezTo>
                  <a:lnTo>
                    <a:pt x="26" y="4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="" xmlns:a16="http://schemas.microsoft.com/office/drawing/2014/main" id="{91287E0F-1862-498B-A29D-616EE0AC73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748338" y="3663950"/>
              <a:ext cx="1066800" cy="482600"/>
            </a:xfrm>
            <a:custGeom>
              <a:avLst/>
              <a:gdLst>
                <a:gd name="T0" fmla="*/ 37 w 317"/>
                <a:gd name="T1" fmla="*/ 131 h 142"/>
                <a:gd name="T2" fmla="*/ 27 w 317"/>
                <a:gd name="T3" fmla="*/ 142 h 142"/>
                <a:gd name="T4" fmla="*/ 27 w 317"/>
                <a:gd name="T5" fmla="*/ 0 h 142"/>
                <a:gd name="T6" fmla="*/ 37 w 317"/>
                <a:gd name="T7" fmla="*/ 11 h 142"/>
                <a:gd name="T8" fmla="*/ 37 w 317"/>
                <a:gd name="T9" fmla="*/ 131 h 142"/>
                <a:gd name="T10" fmla="*/ 71 w 317"/>
                <a:gd name="T11" fmla="*/ 91 h 142"/>
                <a:gd name="T12" fmla="*/ 61 w 317"/>
                <a:gd name="T13" fmla="*/ 103 h 142"/>
                <a:gd name="T14" fmla="*/ 61 w 317"/>
                <a:gd name="T15" fmla="*/ 39 h 142"/>
                <a:gd name="T16" fmla="*/ 71 w 317"/>
                <a:gd name="T17" fmla="*/ 51 h 142"/>
                <a:gd name="T18" fmla="*/ 71 w 317"/>
                <a:gd name="T19" fmla="*/ 91 h 142"/>
                <a:gd name="T20" fmla="*/ 44 w 317"/>
                <a:gd name="T21" fmla="*/ 19 h 142"/>
                <a:gd name="T22" fmla="*/ 44 w 317"/>
                <a:gd name="T23" fmla="*/ 122 h 142"/>
                <a:gd name="T24" fmla="*/ 54 w 317"/>
                <a:gd name="T25" fmla="*/ 111 h 142"/>
                <a:gd name="T26" fmla="*/ 54 w 317"/>
                <a:gd name="T27" fmla="*/ 31 h 142"/>
                <a:gd name="T28" fmla="*/ 44 w 317"/>
                <a:gd name="T29" fmla="*/ 19 h 142"/>
                <a:gd name="T30" fmla="*/ 280 w 317"/>
                <a:gd name="T31" fmla="*/ 131 h 142"/>
                <a:gd name="T32" fmla="*/ 290 w 317"/>
                <a:gd name="T33" fmla="*/ 142 h 142"/>
                <a:gd name="T34" fmla="*/ 290 w 317"/>
                <a:gd name="T35" fmla="*/ 0 h 142"/>
                <a:gd name="T36" fmla="*/ 280 w 317"/>
                <a:gd name="T37" fmla="*/ 11 h 142"/>
                <a:gd name="T38" fmla="*/ 280 w 317"/>
                <a:gd name="T39" fmla="*/ 131 h 142"/>
                <a:gd name="T40" fmla="*/ 246 w 317"/>
                <a:gd name="T41" fmla="*/ 91 h 142"/>
                <a:gd name="T42" fmla="*/ 256 w 317"/>
                <a:gd name="T43" fmla="*/ 103 h 142"/>
                <a:gd name="T44" fmla="*/ 256 w 317"/>
                <a:gd name="T45" fmla="*/ 39 h 142"/>
                <a:gd name="T46" fmla="*/ 246 w 317"/>
                <a:gd name="T47" fmla="*/ 51 h 142"/>
                <a:gd name="T48" fmla="*/ 246 w 317"/>
                <a:gd name="T49" fmla="*/ 91 h 142"/>
                <a:gd name="T50" fmla="*/ 273 w 317"/>
                <a:gd name="T51" fmla="*/ 19 h 142"/>
                <a:gd name="T52" fmla="*/ 273 w 317"/>
                <a:gd name="T53" fmla="*/ 122 h 142"/>
                <a:gd name="T54" fmla="*/ 263 w 317"/>
                <a:gd name="T55" fmla="*/ 111 h 142"/>
                <a:gd name="T56" fmla="*/ 263 w 317"/>
                <a:gd name="T57" fmla="*/ 31 h 142"/>
                <a:gd name="T58" fmla="*/ 273 w 317"/>
                <a:gd name="T59" fmla="*/ 1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17" h="142">
                  <a:moveTo>
                    <a:pt x="37" y="131"/>
                  </a:moveTo>
                  <a:cubicBezTo>
                    <a:pt x="27" y="142"/>
                    <a:pt x="27" y="142"/>
                    <a:pt x="27" y="142"/>
                  </a:cubicBezTo>
                  <a:cubicBezTo>
                    <a:pt x="0" y="98"/>
                    <a:pt x="0" y="43"/>
                    <a:pt x="27" y="0"/>
                  </a:cubicBezTo>
                  <a:cubicBezTo>
                    <a:pt x="37" y="11"/>
                    <a:pt x="37" y="11"/>
                    <a:pt x="37" y="11"/>
                  </a:cubicBezTo>
                  <a:cubicBezTo>
                    <a:pt x="15" y="48"/>
                    <a:pt x="15" y="94"/>
                    <a:pt x="37" y="131"/>
                  </a:cubicBezTo>
                  <a:close/>
                  <a:moveTo>
                    <a:pt x="71" y="91"/>
                  </a:moveTo>
                  <a:cubicBezTo>
                    <a:pt x="61" y="103"/>
                    <a:pt x="61" y="103"/>
                    <a:pt x="61" y="103"/>
                  </a:cubicBezTo>
                  <a:cubicBezTo>
                    <a:pt x="51" y="82"/>
                    <a:pt x="51" y="59"/>
                    <a:pt x="61" y="39"/>
                  </a:cubicBezTo>
                  <a:cubicBezTo>
                    <a:pt x="71" y="51"/>
                    <a:pt x="71" y="51"/>
                    <a:pt x="71" y="51"/>
                  </a:cubicBezTo>
                  <a:cubicBezTo>
                    <a:pt x="66" y="64"/>
                    <a:pt x="66" y="78"/>
                    <a:pt x="71" y="91"/>
                  </a:cubicBezTo>
                  <a:close/>
                  <a:moveTo>
                    <a:pt x="44" y="19"/>
                  </a:moveTo>
                  <a:cubicBezTo>
                    <a:pt x="25" y="51"/>
                    <a:pt x="25" y="90"/>
                    <a:pt x="44" y="122"/>
                  </a:cubicBezTo>
                  <a:cubicBezTo>
                    <a:pt x="54" y="111"/>
                    <a:pt x="54" y="111"/>
                    <a:pt x="54" y="111"/>
                  </a:cubicBezTo>
                  <a:cubicBezTo>
                    <a:pt x="40" y="86"/>
                    <a:pt x="40" y="56"/>
                    <a:pt x="54" y="31"/>
                  </a:cubicBezTo>
                  <a:cubicBezTo>
                    <a:pt x="44" y="19"/>
                    <a:pt x="44" y="19"/>
                    <a:pt x="44" y="19"/>
                  </a:cubicBezTo>
                  <a:close/>
                  <a:moveTo>
                    <a:pt x="280" y="131"/>
                  </a:moveTo>
                  <a:cubicBezTo>
                    <a:pt x="290" y="142"/>
                    <a:pt x="290" y="142"/>
                    <a:pt x="290" y="142"/>
                  </a:cubicBezTo>
                  <a:cubicBezTo>
                    <a:pt x="317" y="98"/>
                    <a:pt x="317" y="43"/>
                    <a:pt x="290" y="0"/>
                  </a:cubicBezTo>
                  <a:cubicBezTo>
                    <a:pt x="280" y="11"/>
                    <a:pt x="280" y="11"/>
                    <a:pt x="280" y="11"/>
                  </a:cubicBezTo>
                  <a:cubicBezTo>
                    <a:pt x="302" y="48"/>
                    <a:pt x="302" y="94"/>
                    <a:pt x="280" y="131"/>
                  </a:cubicBezTo>
                  <a:close/>
                  <a:moveTo>
                    <a:pt x="246" y="91"/>
                  </a:moveTo>
                  <a:cubicBezTo>
                    <a:pt x="256" y="103"/>
                    <a:pt x="256" y="103"/>
                    <a:pt x="256" y="103"/>
                  </a:cubicBezTo>
                  <a:cubicBezTo>
                    <a:pt x="266" y="82"/>
                    <a:pt x="266" y="59"/>
                    <a:pt x="256" y="39"/>
                  </a:cubicBezTo>
                  <a:cubicBezTo>
                    <a:pt x="246" y="51"/>
                    <a:pt x="246" y="51"/>
                    <a:pt x="246" y="51"/>
                  </a:cubicBezTo>
                  <a:cubicBezTo>
                    <a:pt x="251" y="64"/>
                    <a:pt x="251" y="78"/>
                    <a:pt x="246" y="91"/>
                  </a:cubicBezTo>
                  <a:close/>
                  <a:moveTo>
                    <a:pt x="273" y="19"/>
                  </a:moveTo>
                  <a:cubicBezTo>
                    <a:pt x="292" y="51"/>
                    <a:pt x="292" y="90"/>
                    <a:pt x="273" y="122"/>
                  </a:cubicBezTo>
                  <a:cubicBezTo>
                    <a:pt x="263" y="111"/>
                    <a:pt x="263" y="111"/>
                    <a:pt x="263" y="111"/>
                  </a:cubicBezTo>
                  <a:cubicBezTo>
                    <a:pt x="276" y="86"/>
                    <a:pt x="277" y="56"/>
                    <a:pt x="263" y="31"/>
                  </a:cubicBezTo>
                  <a:lnTo>
                    <a:pt x="273" y="19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96" b="89934" l="9992" r="988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538" y="2293905"/>
            <a:ext cx="6203231" cy="3486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高带宽5G优先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839750" y="1459809"/>
            <a:ext cx="7940771" cy="290244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 defTabSz="967252">
              <a:spcBef>
                <a:spcPts val="106"/>
              </a:spcBef>
            </a:pP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采用1024-</a:t>
            </a:r>
            <a:r>
              <a:rPr sz="1798" spc="-85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798" spc="-11" dirty="0">
                <a:solidFill>
                  <a:srgbClr val="FFFFFF"/>
                </a:solidFill>
                <a:latin typeface="微软雅黑"/>
                <a:cs typeface="微软雅黑"/>
              </a:rPr>
              <a:t>QAM</a:t>
            </a:r>
            <a:r>
              <a:rPr sz="1798" dirty="0">
                <a:solidFill>
                  <a:srgbClr val="FFFFFF"/>
                </a:solidFill>
                <a:latin typeface="微软雅黑"/>
                <a:cs typeface="微软雅黑"/>
              </a:rPr>
              <a:t>编码技术，2.4GHz和5GHz频段整机速率提升到1800Mbps。</a:t>
            </a:r>
            <a:endParaRPr sz="1798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96331" y="2077779"/>
            <a:ext cx="5295639" cy="3282571"/>
          </a:xfrm>
          <a:custGeom>
            <a:avLst/>
            <a:gdLst/>
            <a:ahLst/>
            <a:cxnLst/>
            <a:rect l="l" t="t" r="r" b="b"/>
            <a:pathLst>
              <a:path w="5006340" h="3103245">
                <a:moveTo>
                  <a:pt x="5005984" y="3103029"/>
                </a:moveTo>
                <a:lnTo>
                  <a:pt x="0" y="3103029"/>
                </a:lnTo>
                <a:lnTo>
                  <a:pt x="0" y="0"/>
                </a:lnTo>
                <a:lnTo>
                  <a:pt x="5005984" y="0"/>
                </a:lnTo>
                <a:lnTo>
                  <a:pt x="5005984" y="3103029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806468" y="2373314"/>
            <a:ext cx="789241" cy="436758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R="4702" algn="ctr" defTabSz="967252">
              <a:spcBef>
                <a:spcPts val="106"/>
              </a:spcBef>
            </a:pPr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11ac</a:t>
            </a:r>
            <a:endParaRPr sz="1375">
              <a:solidFill>
                <a:prstClr val="black"/>
              </a:solidFill>
              <a:latin typeface="微软雅黑"/>
              <a:cs typeface="微软雅黑"/>
            </a:endParaRPr>
          </a:p>
          <a:p>
            <a:pPr marR="5374" algn="ctr" defTabSz="967252"/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256</a:t>
            </a:r>
            <a:r>
              <a:rPr sz="1375" b="1" spc="-16" dirty="0">
                <a:solidFill>
                  <a:srgbClr val="FFFFFF"/>
                </a:solidFill>
                <a:latin typeface="微软雅黑"/>
                <a:cs typeface="微软雅黑"/>
              </a:rPr>
              <a:t>Q</a:t>
            </a:r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AM</a:t>
            </a:r>
            <a:endParaRPr sz="1375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257024" y="2373314"/>
            <a:ext cx="896712" cy="436758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R="5374" algn="ctr" defTabSz="967252">
              <a:spcBef>
                <a:spcPts val="106"/>
              </a:spcBef>
            </a:pPr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11ax</a:t>
            </a:r>
            <a:endParaRPr sz="1375">
              <a:solidFill>
                <a:prstClr val="black"/>
              </a:solidFill>
              <a:latin typeface="微软雅黑"/>
              <a:cs typeface="微软雅黑"/>
            </a:endParaRPr>
          </a:p>
          <a:p>
            <a:pPr marR="5374" algn="ctr" defTabSz="967252"/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1024</a:t>
            </a:r>
            <a:r>
              <a:rPr sz="1375" b="1" spc="-16" dirty="0">
                <a:solidFill>
                  <a:srgbClr val="FFFFFF"/>
                </a:solidFill>
                <a:latin typeface="微软雅黑"/>
                <a:cs typeface="微软雅黑"/>
              </a:rPr>
              <a:t>Q</a:t>
            </a:r>
            <a:r>
              <a:rPr sz="1375" b="1" dirty="0">
                <a:solidFill>
                  <a:srgbClr val="FFFFFF"/>
                </a:solidFill>
                <a:latin typeface="微软雅黑"/>
                <a:cs typeface="微软雅黑"/>
              </a:rPr>
              <a:t>AM</a:t>
            </a:r>
            <a:endParaRPr sz="1375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738573" y="2936929"/>
            <a:ext cx="848159" cy="8575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810136" y="2936929"/>
            <a:ext cx="848159" cy="8575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738573" y="3990465"/>
            <a:ext cx="848159" cy="8575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810136" y="3990465"/>
            <a:ext cx="848159" cy="85753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738574" y="3892466"/>
            <a:ext cx="1920373" cy="0"/>
          </a:xfrm>
          <a:custGeom>
            <a:avLst/>
            <a:gdLst/>
            <a:ahLst/>
            <a:cxnLst/>
            <a:rect l="l" t="t" r="r" b="b"/>
            <a:pathLst>
              <a:path w="1815464">
                <a:moveTo>
                  <a:pt x="0" y="0"/>
                </a:moveTo>
                <a:lnTo>
                  <a:pt x="181484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698429" y="2932605"/>
            <a:ext cx="672" cy="1920373"/>
          </a:xfrm>
          <a:custGeom>
            <a:avLst/>
            <a:gdLst/>
            <a:ahLst/>
            <a:cxnLst/>
            <a:rect l="l" t="t" r="r" b="b"/>
            <a:pathLst>
              <a:path w="635" h="1815464">
                <a:moveTo>
                  <a:pt x="12" y="0"/>
                </a:moveTo>
                <a:lnTo>
                  <a:pt x="0" y="181484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361890" y="3050461"/>
            <a:ext cx="675054" cy="682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50961" y="3050461"/>
            <a:ext cx="675054" cy="6828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1361890" y="4034224"/>
            <a:ext cx="675054" cy="682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350961" y="4034224"/>
            <a:ext cx="675054" cy="68289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61891" y="3902396"/>
            <a:ext cx="1664459" cy="0"/>
          </a:xfrm>
          <a:custGeom>
            <a:avLst/>
            <a:gdLst/>
            <a:ahLst/>
            <a:cxnLst/>
            <a:rect l="l" t="t" r="r" b="b"/>
            <a:pathLst>
              <a:path w="1573530">
                <a:moveTo>
                  <a:pt x="0" y="0"/>
                </a:moveTo>
                <a:lnTo>
                  <a:pt x="1573212" y="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193966" y="3070336"/>
            <a:ext cx="672" cy="1664459"/>
          </a:xfrm>
          <a:custGeom>
            <a:avLst/>
            <a:gdLst/>
            <a:ahLst/>
            <a:cxnLst/>
            <a:rect l="l" t="t" r="r" b="b"/>
            <a:pathLst>
              <a:path w="635" h="1573529">
                <a:moveTo>
                  <a:pt x="0" y="0"/>
                </a:moveTo>
                <a:lnTo>
                  <a:pt x="76" y="1573212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471646" y="4934713"/>
            <a:ext cx="4182617" cy="225162"/>
          </a:xfrm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defTabSz="967252">
              <a:spcBef>
                <a:spcPts val="106"/>
              </a:spcBef>
              <a:tabLst>
                <a:tab pos="2504109" algn="l"/>
              </a:tabLst>
            </a:pPr>
            <a:r>
              <a:rPr sz="1375" dirty="0">
                <a:solidFill>
                  <a:srgbClr val="FFFFFF"/>
                </a:solidFill>
                <a:latin typeface="微软雅黑"/>
                <a:cs typeface="微软雅黑"/>
              </a:rPr>
              <a:t>8 bits</a:t>
            </a:r>
            <a:r>
              <a:rPr sz="1375" spc="-5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375" dirty="0">
                <a:solidFill>
                  <a:srgbClr val="FFFFFF"/>
                </a:solidFill>
                <a:latin typeface="微软雅黑"/>
                <a:cs typeface="微软雅黑"/>
              </a:rPr>
              <a:t>per symbol	</a:t>
            </a:r>
            <a:r>
              <a:rPr lang="en-US" altLang="zh-CN" sz="1375" dirty="0">
                <a:solidFill>
                  <a:srgbClr val="FFFFFF"/>
                </a:solidFill>
                <a:latin typeface="微软雅黑"/>
                <a:cs typeface="微软雅黑"/>
              </a:rPr>
              <a:t>10</a:t>
            </a:r>
            <a:r>
              <a:rPr sz="1375" dirty="0">
                <a:solidFill>
                  <a:srgbClr val="FFFFFF"/>
                </a:solidFill>
                <a:latin typeface="微软雅黑"/>
                <a:cs typeface="微软雅黑"/>
              </a:rPr>
              <a:t> bits per</a:t>
            </a:r>
            <a:r>
              <a:rPr sz="1375" spc="-106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375" dirty="0">
                <a:solidFill>
                  <a:srgbClr val="FFFFFF"/>
                </a:solidFill>
                <a:latin typeface="微软雅黑"/>
                <a:cs typeface="微软雅黑"/>
              </a:rPr>
              <a:t>symbol</a:t>
            </a:r>
            <a:endParaRPr sz="1375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443961" y="2316220"/>
            <a:ext cx="0" cy="13434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-63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443961" y="2356635"/>
            <a:ext cx="0" cy="2738498"/>
          </a:xfrm>
          <a:custGeom>
            <a:avLst/>
            <a:gdLst/>
            <a:ahLst/>
            <a:cxnLst/>
            <a:rect l="l" t="t" r="r" b="b"/>
            <a:pathLst>
              <a:path h="2588895">
                <a:moveTo>
                  <a:pt x="0" y="0"/>
                </a:moveTo>
                <a:lnTo>
                  <a:pt x="0" y="2588526"/>
                </a:lnTo>
              </a:path>
            </a:pathLst>
          </a:custGeom>
          <a:ln w="12700">
            <a:solidFill>
              <a:srgbClr val="FFFFFF"/>
            </a:solidFill>
            <a:prstDash val="dash"/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443961" y="5108233"/>
            <a:ext cx="0" cy="13434"/>
          </a:xfrm>
          <a:custGeom>
            <a:avLst/>
            <a:gdLst/>
            <a:ahLst/>
            <a:cxnLst/>
            <a:rect l="l" t="t" r="r" b="b"/>
            <a:pathLst>
              <a:path h="12700">
                <a:moveTo>
                  <a:pt x="-6350" y="6350"/>
                </a:moveTo>
                <a:lnTo>
                  <a:pt x="6350" y="6350"/>
                </a:lnTo>
              </a:path>
            </a:pathLst>
          </a:custGeom>
          <a:ln w="127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96331" y="5485499"/>
            <a:ext cx="5295639" cy="360000"/>
          </a:xfrm>
          <a:prstGeom prst="rect">
            <a:avLst/>
          </a:prstGeom>
          <a:ln w="12700">
            <a:solidFill>
              <a:srgbClr val="30E7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67252">
              <a:spcBef>
                <a:spcPts val="582"/>
              </a:spcBef>
            </a:pPr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采用1024-</a:t>
            </a:r>
            <a:r>
              <a:rPr sz="1600" spc="-11" dirty="0">
                <a:solidFill>
                  <a:srgbClr val="FFFFFF"/>
                </a:solidFill>
                <a:latin typeface="微软雅黑"/>
                <a:cs typeface="微软雅黑"/>
              </a:rPr>
              <a:t> QAM</a:t>
            </a:r>
            <a:r>
              <a:rPr sz="1600" spc="-5" dirty="0">
                <a:solidFill>
                  <a:srgbClr val="FFFFFF"/>
                </a:solidFill>
                <a:latin typeface="微软雅黑"/>
                <a:cs typeface="微软雅黑"/>
              </a:rPr>
              <a:t>编码技术，性能相比Wi-Fi</a:t>
            </a:r>
            <a:r>
              <a:rPr sz="1600" spc="-11" dirty="0">
                <a:solidFill>
                  <a:srgbClr val="FFFFFF"/>
                </a:solidFill>
                <a:latin typeface="微软雅黑"/>
                <a:cs typeface="微软雅黑"/>
              </a:rPr>
              <a:t> </a:t>
            </a:r>
            <a:r>
              <a:rPr sz="1600" dirty="0">
                <a:solidFill>
                  <a:srgbClr val="FFFFFF"/>
                </a:solidFill>
                <a:latin typeface="微软雅黑"/>
                <a:cs typeface="微软雅黑"/>
              </a:rPr>
              <a:t>5提升25%</a:t>
            </a:r>
            <a:endParaRPr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268544" y="5485499"/>
            <a:ext cx="5295639" cy="360000"/>
          </a:xfrm>
          <a:prstGeom prst="rect">
            <a:avLst/>
          </a:prstGeom>
          <a:ln w="12700">
            <a:solidFill>
              <a:srgbClr val="30E7FF"/>
            </a:solidFill>
          </a:ln>
        </p:spPr>
        <p:txBody>
          <a:bodyPr vert="horz" wrap="square" lIns="0" tIns="0" rIns="0" bIns="0" rtlCol="0" anchor="ctr" anchorCtr="0">
            <a:noAutofit/>
          </a:bodyPr>
          <a:lstStyle/>
          <a:p>
            <a:pPr algn="ctr" defTabSz="967252">
              <a:spcBef>
                <a:spcPts val="582"/>
              </a:spcBef>
            </a:pPr>
            <a:r>
              <a:rPr lang="zh-CN" altLang="en-US" sz="1600" dirty="0">
                <a:solidFill>
                  <a:srgbClr val="FFFFFF"/>
                </a:solidFill>
                <a:latin typeface="微软雅黑"/>
                <a:cs typeface="微软雅黑"/>
              </a:rPr>
              <a:t>无线双频一键连接，手机自动切换至最快频段</a:t>
            </a:r>
            <a:endParaRPr lang="zh-CN" altLang="en-US" sz="1600" dirty="0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grpSp>
        <p:nvGrpSpPr>
          <p:cNvPr id="65" name="组合 64">
            <a:extLst>
              <a:ext uri="{FF2B5EF4-FFF2-40B4-BE49-F238E27FC236}">
                <a16:creationId xmlns="" xmlns:a16="http://schemas.microsoft.com/office/drawing/2014/main" id="{E5EED865-DE3E-47FD-99BF-B650068303C6}"/>
              </a:ext>
            </a:extLst>
          </p:cNvPr>
          <p:cNvGrpSpPr/>
          <p:nvPr/>
        </p:nvGrpSpPr>
        <p:grpSpPr>
          <a:xfrm>
            <a:off x="6268544" y="2077779"/>
            <a:ext cx="5295639" cy="3282571"/>
            <a:chOff x="6268544" y="2077779"/>
            <a:chExt cx="5295639" cy="3282571"/>
          </a:xfrm>
        </p:grpSpPr>
        <p:sp>
          <p:nvSpPr>
            <p:cNvPr id="66" name="object 9">
              <a:extLst>
                <a:ext uri="{FF2B5EF4-FFF2-40B4-BE49-F238E27FC236}">
                  <a16:creationId xmlns="" xmlns:a16="http://schemas.microsoft.com/office/drawing/2014/main" id="{F51A5B6B-99C4-4FDC-B277-7C9E43844D53}"/>
                </a:ext>
              </a:extLst>
            </p:cNvPr>
            <p:cNvSpPr/>
            <p:nvPr/>
          </p:nvSpPr>
          <p:spPr>
            <a:xfrm>
              <a:off x="6268544" y="2077779"/>
              <a:ext cx="5295639" cy="3282571"/>
            </a:xfrm>
            <a:custGeom>
              <a:avLst/>
              <a:gdLst/>
              <a:ahLst/>
              <a:cxnLst/>
              <a:rect l="l" t="t" r="r" b="b"/>
              <a:pathLst>
                <a:path w="5006340" h="3103245">
                  <a:moveTo>
                    <a:pt x="5005984" y="3103029"/>
                  </a:moveTo>
                  <a:lnTo>
                    <a:pt x="0" y="3103029"/>
                  </a:lnTo>
                  <a:lnTo>
                    <a:pt x="0" y="0"/>
                  </a:lnTo>
                  <a:lnTo>
                    <a:pt x="5005984" y="0"/>
                  </a:lnTo>
                  <a:lnTo>
                    <a:pt x="5005984" y="3103029"/>
                  </a:lnTo>
                  <a:close/>
                </a:path>
              </a:pathLst>
            </a:custGeom>
            <a:solidFill>
              <a:srgbClr val="FFFFFF">
                <a:alpha val="7998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67" name="object 30">
              <a:extLst>
                <a:ext uri="{FF2B5EF4-FFF2-40B4-BE49-F238E27FC236}">
                  <a16:creationId xmlns="" xmlns:a16="http://schemas.microsoft.com/office/drawing/2014/main" id="{B6035EE7-2CC5-4567-ACB2-784D9450CABA}"/>
                </a:ext>
              </a:extLst>
            </p:cNvPr>
            <p:cNvSpPr/>
            <p:nvPr/>
          </p:nvSpPr>
          <p:spPr>
            <a:xfrm>
              <a:off x="8796278" y="2447305"/>
              <a:ext cx="216286" cy="160535"/>
            </a:xfrm>
            <a:custGeom>
              <a:avLst/>
              <a:gdLst/>
              <a:ahLst/>
              <a:cxnLst/>
              <a:rect l="l" t="t" r="r" b="b"/>
              <a:pathLst>
                <a:path w="204470" h="151764">
                  <a:moveTo>
                    <a:pt x="204266" y="0"/>
                  </a:moveTo>
                  <a:lnTo>
                    <a:pt x="0" y="0"/>
                  </a:lnTo>
                  <a:lnTo>
                    <a:pt x="0" y="151333"/>
                  </a:lnTo>
                  <a:lnTo>
                    <a:pt x="204266" y="151333"/>
                  </a:lnTo>
                  <a:lnTo>
                    <a:pt x="204266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68" name="object 31">
              <a:extLst>
                <a:ext uri="{FF2B5EF4-FFF2-40B4-BE49-F238E27FC236}">
                  <a16:creationId xmlns="" xmlns:a16="http://schemas.microsoft.com/office/drawing/2014/main" id="{43CF5441-EBAC-472E-A214-442281BD75BC}"/>
                </a:ext>
              </a:extLst>
            </p:cNvPr>
            <p:cNvSpPr/>
            <p:nvPr/>
          </p:nvSpPr>
          <p:spPr>
            <a:xfrm>
              <a:off x="8625400" y="2651578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69" name="object 32">
              <a:extLst>
                <a:ext uri="{FF2B5EF4-FFF2-40B4-BE49-F238E27FC236}">
                  <a16:creationId xmlns="" xmlns:a16="http://schemas.microsoft.com/office/drawing/2014/main" id="{4ACE3C1F-8B5C-4206-BAD8-F09F80B4EA8D}"/>
                </a:ext>
              </a:extLst>
            </p:cNvPr>
            <p:cNvSpPr/>
            <p:nvPr/>
          </p:nvSpPr>
          <p:spPr>
            <a:xfrm>
              <a:off x="8796266" y="2847098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4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41" y="146634"/>
                  </a:lnTo>
                  <a:lnTo>
                    <a:pt x="21774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0" name="object 33">
              <a:extLst>
                <a:ext uri="{FF2B5EF4-FFF2-40B4-BE49-F238E27FC236}">
                  <a16:creationId xmlns="" xmlns:a16="http://schemas.microsoft.com/office/drawing/2014/main" id="{1881DA95-7752-4096-89B4-0A12E0C9282E}"/>
                </a:ext>
              </a:extLst>
            </p:cNvPr>
            <p:cNvSpPr/>
            <p:nvPr/>
          </p:nvSpPr>
          <p:spPr>
            <a:xfrm>
              <a:off x="8625399" y="2847098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1" name="object 34">
              <a:extLst>
                <a:ext uri="{FF2B5EF4-FFF2-40B4-BE49-F238E27FC236}">
                  <a16:creationId xmlns="" xmlns:a16="http://schemas.microsoft.com/office/drawing/2014/main" id="{E188B387-DFE3-4C93-9E7E-8F448F6B5096}"/>
                </a:ext>
              </a:extLst>
            </p:cNvPr>
            <p:cNvSpPr/>
            <p:nvPr/>
          </p:nvSpPr>
          <p:spPr>
            <a:xfrm>
              <a:off x="8625396" y="2447293"/>
              <a:ext cx="142399" cy="16007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2" name="object 35">
              <a:extLst>
                <a:ext uri="{FF2B5EF4-FFF2-40B4-BE49-F238E27FC236}">
                  <a16:creationId xmlns="" xmlns:a16="http://schemas.microsoft.com/office/drawing/2014/main" id="{C788C63D-3683-45C7-A011-1865B7AFB1AB}"/>
                </a:ext>
              </a:extLst>
            </p:cNvPr>
            <p:cNvSpPr/>
            <p:nvPr/>
          </p:nvSpPr>
          <p:spPr>
            <a:xfrm>
              <a:off x="8741522" y="4827413"/>
              <a:ext cx="177327" cy="161207"/>
            </a:xfrm>
            <a:custGeom>
              <a:avLst/>
              <a:gdLst/>
              <a:ahLst/>
              <a:cxnLst/>
              <a:rect l="l" t="t" r="r" b="b"/>
              <a:pathLst>
                <a:path w="167640" h="152400">
                  <a:moveTo>
                    <a:pt x="0" y="152234"/>
                  </a:moveTo>
                  <a:lnTo>
                    <a:pt x="167627" y="152234"/>
                  </a:lnTo>
                  <a:lnTo>
                    <a:pt x="167627" y="0"/>
                  </a:lnTo>
                  <a:lnTo>
                    <a:pt x="0" y="0"/>
                  </a:lnTo>
                  <a:lnTo>
                    <a:pt x="0" y="152234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3" name="object 36">
              <a:extLst>
                <a:ext uri="{FF2B5EF4-FFF2-40B4-BE49-F238E27FC236}">
                  <a16:creationId xmlns="" xmlns:a16="http://schemas.microsoft.com/office/drawing/2014/main" id="{96B1C747-3773-4DA7-BC2A-645C6801D381}"/>
                </a:ext>
              </a:extLst>
            </p:cNvPr>
            <p:cNvSpPr/>
            <p:nvPr/>
          </p:nvSpPr>
          <p:spPr>
            <a:xfrm>
              <a:off x="8625407" y="4827420"/>
              <a:ext cx="87629" cy="16103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4" name="object 37">
              <a:extLst>
                <a:ext uri="{FF2B5EF4-FFF2-40B4-BE49-F238E27FC236}">
                  <a16:creationId xmlns="" xmlns:a16="http://schemas.microsoft.com/office/drawing/2014/main" id="{DEED3E2C-BED7-4E61-9309-E54DAFDC13E1}"/>
                </a:ext>
              </a:extLst>
            </p:cNvPr>
            <p:cNvSpPr/>
            <p:nvPr/>
          </p:nvSpPr>
          <p:spPr>
            <a:xfrm>
              <a:off x="8947315" y="4827420"/>
              <a:ext cx="201064" cy="161031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5" name="object 38">
              <a:extLst>
                <a:ext uri="{FF2B5EF4-FFF2-40B4-BE49-F238E27FC236}">
                  <a16:creationId xmlns="" xmlns:a16="http://schemas.microsoft.com/office/drawing/2014/main" id="{BB83053B-1E45-42EC-955F-434DD679623E}"/>
                </a:ext>
              </a:extLst>
            </p:cNvPr>
            <p:cNvSpPr/>
            <p:nvPr/>
          </p:nvSpPr>
          <p:spPr>
            <a:xfrm>
              <a:off x="8975918" y="2651580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42" y="143052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6" name="object 39">
              <a:extLst>
                <a:ext uri="{FF2B5EF4-FFF2-40B4-BE49-F238E27FC236}">
                  <a16:creationId xmlns="" xmlns:a16="http://schemas.microsoft.com/office/drawing/2014/main" id="{344A434A-F672-483A-8591-D8148C96B5FE}"/>
                </a:ext>
              </a:extLst>
            </p:cNvPr>
            <p:cNvSpPr/>
            <p:nvPr/>
          </p:nvSpPr>
          <p:spPr>
            <a:xfrm>
              <a:off x="9040828" y="2447293"/>
              <a:ext cx="107551" cy="16007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7" name="object 40">
              <a:extLst>
                <a:ext uri="{FF2B5EF4-FFF2-40B4-BE49-F238E27FC236}">
                  <a16:creationId xmlns="" xmlns:a16="http://schemas.microsoft.com/office/drawing/2014/main" id="{A7607C94-DF24-4A18-BEA8-F1F324B62243}"/>
                </a:ext>
              </a:extLst>
            </p:cNvPr>
            <p:cNvSpPr/>
            <p:nvPr/>
          </p:nvSpPr>
          <p:spPr>
            <a:xfrm>
              <a:off x="9055069" y="2847098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14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14" y="146634"/>
                  </a:lnTo>
                  <a:lnTo>
                    <a:pt x="88214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8" name="object 41">
              <a:extLst>
                <a:ext uri="{FF2B5EF4-FFF2-40B4-BE49-F238E27FC236}">
                  <a16:creationId xmlns="" xmlns:a16="http://schemas.microsoft.com/office/drawing/2014/main" id="{8D9B28CF-F882-405A-8600-579F8D23EE15}"/>
                </a:ext>
              </a:extLst>
            </p:cNvPr>
            <p:cNvSpPr/>
            <p:nvPr/>
          </p:nvSpPr>
          <p:spPr>
            <a:xfrm>
              <a:off x="8625400" y="3046429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40"/>
                  </a:moveTo>
                  <a:lnTo>
                    <a:pt x="304444" y="143040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4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79" name="object 42">
              <a:extLst>
                <a:ext uri="{FF2B5EF4-FFF2-40B4-BE49-F238E27FC236}">
                  <a16:creationId xmlns="" xmlns:a16="http://schemas.microsoft.com/office/drawing/2014/main" id="{168DED17-959D-47D8-810C-EB000D2E8B5E}"/>
                </a:ext>
              </a:extLst>
            </p:cNvPr>
            <p:cNvSpPr/>
            <p:nvPr/>
          </p:nvSpPr>
          <p:spPr>
            <a:xfrm>
              <a:off x="8796266" y="3241947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4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41" y="146634"/>
                  </a:lnTo>
                  <a:lnTo>
                    <a:pt x="21774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0" name="object 43">
              <a:extLst>
                <a:ext uri="{FF2B5EF4-FFF2-40B4-BE49-F238E27FC236}">
                  <a16:creationId xmlns="" xmlns:a16="http://schemas.microsoft.com/office/drawing/2014/main" id="{04BEAB29-A8AA-4F17-A7E2-BE3A319F460B}"/>
                </a:ext>
              </a:extLst>
            </p:cNvPr>
            <p:cNvSpPr/>
            <p:nvPr/>
          </p:nvSpPr>
          <p:spPr>
            <a:xfrm>
              <a:off x="8625399" y="3241947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1" name="object 44">
              <a:extLst>
                <a:ext uri="{FF2B5EF4-FFF2-40B4-BE49-F238E27FC236}">
                  <a16:creationId xmlns="" xmlns:a16="http://schemas.microsoft.com/office/drawing/2014/main" id="{5E974963-4C5D-40FE-B3A7-7CD111F23011}"/>
                </a:ext>
              </a:extLst>
            </p:cNvPr>
            <p:cNvSpPr/>
            <p:nvPr/>
          </p:nvSpPr>
          <p:spPr>
            <a:xfrm>
              <a:off x="8975918" y="3046429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40"/>
                  </a:lnTo>
                  <a:lnTo>
                    <a:pt x="163042" y="143040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2" name="object 45">
              <a:extLst>
                <a:ext uri="{FF2B5EF4-FFF2-40B4-BE49-F238E27FC236}">
                  <a16:creationId xmlns="" xmlns:a16="http://schemas.microsoft.com/office/drawing/2014/main" id="{0F44E13C-4E3B-4D92-AF01-84B5AA0B317A}"/>
                </a:ext>
              </a:extLst>
            </p:cNvPr>
            <p:cNvSpPr/>
            <p:nvPr/>
          </p:nvSpPr>
          <p:spPr>
            <a:xfrm>
              <a:off x="9055069" y="3241947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14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14" y="146634"/>
                  </a:lnTo>
                  <a:lnTo>
                    <a:pt x="88214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3" name="object 46">
              <a:extLst>
                <a:ext uri="{FF2B5EF4-FFF2-40B4-BE49-F238E27FC236}">
                  <a16:creationId xmlns="" xmlns:a16="http://schemas.microsoft.com/office/drawing/2014/main" id="{5B884333-4EEA-455A-9C99-BC1C342AD1A6}"/>
                </a:ext>
              </a:extLst>
            </p:cNvPr>
            <p:cNvSpPr/>
            <p:nvPr/>
          </p:nvSpPr>
          <p:spPr>
            <a:xfrm>
              <a:off x="8625400" y="3441258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4" name="object 47">
              <a:extLst>
                <a:ext uri="{FF2B5EF4-FFF2-40B4-BE49-F238E27FC236}">
                  <a16:creationId xmlns="" xmlns:a16="http://schemas.microsoft.com/office/drawing/2014/main" id="{8AE11C46-00F3-4B6C-9558-05EF06869518}"/>
                </a:ext>
              </a:extLst>
            </p:cNvPr>
            <p:cNvSpPr/>
            <p:nvPr/>
          </p:nvSpPr>
          <p:spPr>
            <a:xfrm>
              <a:off x="8796266" y="3636795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4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41" y="146634"/>
                  </a:lnTo>
                  <a:lnTo>
                    <a:pt x="21774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5" name="object 48">
              <a:extLst>
                <a:ext uri="{FF2B5EF4-FFF2-40B4-BE49-F238E27FC236}">
                  <a16:creationId xmlns="" xmlns:a16="http://schemas.microsoft.com/office/drawing/2014/main" id="{0A04AA6B-5BE8-4BA0-BAB1-D448D1C7BF80}"/>
                </a:ext>
              </a:extLst>
            </p:cNvPr>
            <p:cNvSpPr/>
            <p:nvPr/>
          </p:nvSpPr>
          <p:spPr>
            <a:xfrm>
              <a:off x="8625399" y="3636795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6" name="object 49">
              <a:extLst>
                <a:ext uri="{FF2B5EF4-FFF2-40B4-BE49-F238E27FC236}">
                  <a16:creationId xmlns="" xmlns:a16="http://schemas.microsoft.com/office/drawing/2014/main" id="{2088B375-0DDE-4846-BD19-39A7A981F072}"/>
                </a:ext>
              </a:extLst>
            </p:cNvPr>
            <p:cNvSpPr/>
            <p:nvPr/>
          </p:nvSpPr>
          <p:spPr>
            <a:xfrm>
              <a:off x="8975918" y="3441265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42" y="143052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7" name="object 50">
              <a:extLst>
                <a:ext uri="{FF2B5EF4-FFF2-40B4-BE49-F238E27FC236}">
                  <a16:creationId xmlns="" xmlns:a16="http://schemas.microsoft.com/office/drawing/2014/main" id="{2C4AE47E-7F3D-4F82-91C4-C6E926983AE0}"/>
                </a:ext>
              </a:extLst>
            </p:cNvPr>
            <p:cNvSpPr/>
            <p:nvPr/>
          </p:nvSpPr>
          <p:spPr>
            <a:xfrm>
              <a:off x="9055069" y="3636795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14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14" y="146634"/>
                  </a:lnTo>
                  <a:lnTo>
                    <a:pt x="88214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8" name="object 51">
              <a:extLst>
                <a:ext uri="{FF2B5EF4-FFF2-40B4-BE49-F238E27FC236}">
                  <a16:creationId xmlns="" xmlns:a16="http://schemas.microsoft.com/office/drawing/2014/main" id="{B0A9FA76-43C3-4A0B-91A5-3E48D40850E0}"/>
                </a:ext>
              </a:extLst>
            </p:cNvPr>
            <p:cNvSpPr/>
            <p:nvPr/>
          </p:nvSpPr>
          <p:spPr>
            <a:xfrm>
              <a:off x="8625400" y="3836102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89" name="object 52">
              <a:extLst>
                <a:ext uri="{FF2B5EF4-FFF2-40B4-BE49-F238E27FC236}">
                  <a16:creationId xmlns="" xmlns:a16="http://schemas.microsoft.com/office/drawing/2014/main" id="{23223CB3-5A8A-4448-80A7-E350DEDF9EF7}"/>
                </a:ext>
              </a:extLst>
            </p:cNvPr>
            <p:cNvSpPr/>
            <p:nvPr/>
          </p:nvSpPr>
          <p:spPr>
            <a:xfrm>
              <a:off x="8796266" y="4031631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4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41" y="146634"/>
                  </a:lnTo>
                  <a:lnTo>
                    <a:pt x="21774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0" name="object 53">
              <a:extLst>
                <a:ext uri="{FF2B5EF4-FFF2-40B4-BE49-F238E27FC236}">
                  <a16:creationId xmlns="" xmlns:a16="http://schemas.microsoft.com/office/drawing/2014/main" id="{8E1E2142-D783-433F-BC8B-B17AB714C404}"/>
                </a:ext>
              </a:extLst>
            </p:cNvPr>
            <p:cNvSpPr/>
            <p:nvPr/>
          </p:nvSpPr>
          <p:spPr>
            <a:xfrm>
              <a:off x="8625399" y="4031631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1" name="object 54">
              <a:extLst>
                <a:ext uri="{FF2B5EF4-FFF2-40B4-BE49-F238E27FC236}">
                  <a16:creationId xmlns="" xmlns:a16="http://schemas.microsoft.com/office/drawing/2014/main" id="{724946BD-586C-442F-89C5-E20CA84C8D80}"/>
                </a:ext>
              </a:extLst>
            </p:cNvPr>
            <p:cNvSpPr/>
            <p:nvPr/>
          </p:nvSpPr>
          <p:spPr>
            <a:xfrm>
              <a:off x="8975918" y="3836100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42" y="143052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2" name="object 55">
              <a:extLst>
                <a:ext uri="{FF2B5EF4-FFF2-40B4-BE49-F238E27FC236}">
                  <a16:creationId xmlns="" xmlns:a16="http://schemas.microsoft.com/office/drawing/2014/main" id="{A9868BB8-4ABF-4AE0-ACF9-02F08A96933F}"/>
                </a:ext>
              </a:extLst>
            </p:cNvPr>
            <p:cNvSpPr/>
            <p:nvPr/>
          </p:nvSpPr>
          <p:spPr>
            <a:xfrm>
              <a:off x="9055069" y="4031631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14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14" y="146634"/>
                  </a:lnTo>
                  <a:lnTo>
                    <a:pt x="88214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3" name="object 56">
              <a:extLst>
                <a:ext uri="{FF2B5EF4-FFF2-40B4-BE49-F238E27FC236}">
                  <a16:creationId xmlns="" xmlns:a16="http://schemas.microsoft.com/office/drawing/2014/main" id="{E0ACF4AE-611B-45C6-8412-0ED9CDD8FB8D}"/>
                </a:ext>
              </a:extLst>
            </p:cNvPr>
            <p:cNvSpPr/>
            <p:nvPr/>
          </p:nvSpPr>
          <p:spPr>
            <a:xfrm>
              <a:off x="8625400" y="4230952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40"/>
                  </a:moveTo>
                  <a:lnTo>
                    <a:pt x="304444" y="143040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4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4" name="object 57">
              <a:extLst>
                <a:ext uri="{FF2B5EF4-FFF2-40B4-BE49-F238E27FC236}">
                  <a16:creationId xmlns="" xmlns:a16="http://schemas.microsoft.com/office/drawing/2014/main" id="{A03DA54E-AA48-4FFA-BCC2-2E2EC06F596E}"/>
                </a:ext>
              </a:extLst>
            </p:cNvPr>
            <p:cNvSpPr/>
            <p:nvPr/>
          </p:nvSpPr>
          <p:spPr>
            <a:xfrm>
              <a:off x="8796266" y="4426467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4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41" y="146634"/>
                  </a:lnTo>
                  <a:lnTo>
                    <a:pt x="21774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5" name="object 58">
              <a:extLst>
                <a:ext uri="{FF2B5EF4-FFF2-40B4-BE49-F238E27FC236}">
                  <a16:creationId xmlns="" xmlns:a16="http://schemas.microsoft.com/office/drawing/2014/main" id="{F5AD0F93-33AA-43C9-9F0F-C065D3382F7A}"/>
                </a:ext>
              </a:extLst>
            </p:cNvPr>
            <p:cNvSpPr/>
            <p:nvPr/>
          </p:nvSpPr>
          <p:spPr>
            <a:xfrm>
              <a:off x="8625399" y="4426467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6" name="object 59">
              <a:extLst>
                <a:ext uri="{FF2B5EF4-FFF2-40B4-BE49-F238E27FC236}">
                  <a16:creationId xmlns="" xmlns:a16="http://schemas.microsoft.com/office/drawing/2014/main" id="{035D1EC2-EDD0-4EC2-9F84-1FABC0305C05}"/>
                </a:ext>
              </a:extLst>
            </p:cNvPr>
            <p:cNvSpPr/>
            <p:nvPr/>
          </p:nvSpPr>
          <p:spPr>
            <a:xfrm>
              <a:off x="8975918" y="4230948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40"/>
                  </a:lnTo>
                  <a:lnTo>
                    <a:pt x="163042" y="143040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7" name="object 60">
              <a:extLst>
                <a:ext uri="{FF2B5EF4-FFF2-40B4-BE49-F238E27FC236}">
                  <a16:creationId xmlns="" xmlns:a16="http://schemas.microsoft.com/office/drawing/2014/main" id="{9CDE5691-7FFD-42E1-9D6E-E73F1AC742ED}"/>
                </a:ext>
              </a:extLst>
            </p:cNvPr>
            <p:cNvSpPr/>
            <p:nvPr/>
          </p:nvSpPr>
          <p:spPr>
            <a:xfrm>
              <a:off x="8625400" y="4625783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8" name="object 61">
              <a:extLst>
                <a:ext uri="{FF2B5EF4-FFF2-40B4-BE49-F238E27FC236}">
                  <a16:creationId xmlns="" xmlns:a16="http://schemas.microsoft.com/office/drawing/2014/main" id="{24213868-BE48-4FC7-BB5B-D8FE391A4ABA}"/>
                </a:ext>
              </a:extLst>
            </p:cNvPr>
            <p:cNvSpPr/>
            <p:nvPr/>
          </p:nvSpPr>
          <p:spPr>
            <a:xfrm>
              <a:off x="8975918" y="4625784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42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42" y="143052"/>
                  </a:lnTo>
                  <a:lnTo>
                    <a:pt x="163042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99" name="object 62">
              <a:extLst>
                <a:ext uri="{FF2B5EF4-FFF2-40B4-BE49-F238E27FC236}">
                  <a16:creationId xmlns="" xmlns:a16="http://schemas.microsoft.com/office/drawing/2014/main" id="{C9DFDECE-956B-4E39-B016-1697A8C6AD6C}"/>
                </a:ext>
              </a:extLst>
            </p:cNvPr>
            <p:cNvSpPr/>
            <p:nvPr/>
          </p:nvSpPr>
          <p:spPr>
            <a:xfrm>
              <a:off x="9055069" y="4426467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14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14" y="146634"/>
                  </a:lnTo>
                  <a:lnTo>
                    <a:pt x="88214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0" name="object 63">
              <a:extLst>
                <a:ext uri="{FF2B5EF4-FFF2-40B4-BE49-F238E27FC236}">
                  <a16:creationId xmlns="" xmlns:a16="http://schemas.microsoft.com/office/drawing/2014/main" id="{448DF48F-8E9B-42D7-AAD9-9DE278EB361E}"/>
                </a:ext>
              </a:extLst>
            </p:cNvPr>
            <p:cNvSpPr/>
            <p:nvPr/>
          </p:nvSpPr>
          <p:spPr>
            <a:xfrm>
              <a:off x="7308419" y="3295113"/>
              <a:ext cx="956493" cy="487649"/>
            </a:xfrm>
            <a:custGeom>
              <a:avLst/>
              <a:gdLst/>
              <a:ahLst/>
              <a:cxnLst/>
              <a:rect l="l" t="t" r="r" b="b"/>
              <a:pathLst>
                <a:path w="904240" h="461010">
                  <a:moveTo>
                    <a:pt x="903884" y="460501"/>
                  </a:moveTo>
                  <a:lnTo>
                    <a:pt x="880199" y="398487"/>
                  </a:lnTo>
                  <a:lnTo>
                    <a:pt x="840093" y="337986"/>
                  </a:lnTo>
                  <a:lnTo>
                    <a:pt x="814373" y="308565"/>
                  </a:lnTo>
                  <a:lnTo>
                    <a:pt x="785139" y="279837"/>
                  </a:lnTo>
                  <a:lnTo>
                    <a:pt x="752587" y="251906"/>
                  </a:lnTo>
                  <a:lnTo>
                    <a:pt x="716914" y="224878"/>
                  </a:lnTo>
                  <a:lnTo>
                    <a:pt x="678316" y="198858"/>
                  </a:lnTo>
                  <a:lnTo>
                    <a:pt x="636991" y="173950"/>
                  </a:lnTo>
                  <a:lnTo>
                    <a:pt x="593136" y="150260"/>
                  </a:lnTo>
                  <a:lnTo>
                    <a:pt x="546946" y="127891"/>
                  </a:lnTo>
                  <a:lnTo>
                    <a:pt x="498620" y="106950"/>
                  </a:lnTo>
                  <a:lnTo>
                    <a:pt x="448353" y="87540"/>
                  </a:lnTo>
                  <a:lnTo>
                    <a:pt x="396343" y="69767"/>
                  </a:lnTo>
                  <a:lnTo>
                    <a:pt x="342787" y="53736"/>
                  </a:lnTo>
                  <a:lnTo>
                    <a:pt x="287881" y="39552"/>
                  </a:lnTo>
                  <a:lnTo>
                    <a:pt x="231823" y="27319"/>
                  </a:lnTo>
                  <a:lnTo>
                    <a:pt x="174809" y="17142"/>
                  </a:lnTo>
                  <a:lnTo>
                    <a:pt x="117036" y="9127"/>
                  </a:lnTo>
                  <a:lnTo>
                    <a:pt x="58700" y="3378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31E7FF"/>
              </a:solidFill>
            </a:ln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1" name="object 64">
              <a:extLst>
                <a:ext uri="{FF2B5EF4-FFF2-40B4-BE49-F238E27FC236}">
                  <a16:creationId xmlns="" xmlns:a16="http://schemas.microsoft.com/office/drawing/2014/main" id="{7FB4FFCA-4DE2-4D03-8424-C1EC4334EA82}"/>
                </a:ext>
              </a:extLst>
            </p:cNvPr>
            <p:cNvSpPr/>
            <p:nvPr/>
          </p:nvSpPr>
          <p:spPr>
            <a:xfrm>
              <a:off x="7255101" y="3263356"/>
              <a:ext cx="65153" cy="64483"/>
            </a:xfrm>
            <a:custGeom>
              <a:avLst/>
              <a:gdLst/>
              <a:ahLst/>
              <a:cxnLst/>
              <a:rect l="l" t="t" r="r" b="b"/>
              <a:pathLst>
                <a:path w="61595" h="60960">
                  <a:moveTo>
                    <a:pt x="60972" y="0"/>
                  </a:moveTo>
                  <a:lnTo>
                    <a:pt x="0" y="29095"/>
                  </a:lnTo>
                  <a:lnTo>
                    <a:pt x="59867" y="60413"/>
                  </a:lnTo>
                  <a:lnTo>
                    <a:pt x="60972" y="0"/>
                  </a:lnTo>
                  <a:close/>
                </a:path>
              </a:pathLst>
            </a:custGeom>
            <a:solidFill>
              <a:srgbClr val="31E7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2" name="object 65">
              <a:extLst>
                <a:ext uri="{FF2B5EF4-FFF2-40B4-BE49-F238E27FC236}">
                  <a16:creationId xmlns="" xmlns:a16="http://schemas.microsoft.com/office/drawing/2014/main" id="{1DC31F1E-9EC1-466A-BB28-E7792430010A}"/>
                </a:ext>
              </a:extLst>
            </p:cNvPr>
            <p:cNvSpPr/>
            <p:nvPr/>
          </p:nvSpPr>
          <p:spPr>
            <a:xfrm>
              <a:off x="8231568" y="3768154"/>
              <a:ext cx="63811" cy="67841"/>
            </a:xfrm>
            <a:custGeom>
              <a:avLst/>
              <a:gdLst/>
              <a:ahLst/>
              <a:cxnLst/>
              <a:rect l="l" t="t" r="r" b="b"/>
              <a:pathLst>
                <a:path w="60325" h="64135">
                  <a:moveTo>
                    <a:pt x="59994" y="0"/>
                  </a:moveTo>
                  <a:lnTo>
                    <a:pt x="0" y="7226"/>
                  </a:lnTo>
                  <a:lnTo>
                    <a:pt x="37236" y="63601"/>
                  </a:lnTo>
                  <a:lnTo>
                    <a:pt x="59994" y="0"/>
                  </a:lnTo>
                  <a:close/>
                </a:path>
              </a:pathLst>
            </a:custGeom>
            <a:solidFill>
              <a:srgbClr val="31E7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3" name="object 66">
              <a:extLst>
                <a:ext uri="{FF2B5EF4-FFF2-40B4-BE49-F238E27FC236}">
                  <a16:creationId xmlns="" xmlns:a16="http://schemas.microsoft.com/office/drawing/2014/main" id="{C3400823-54F4-440B-B3F0-89D710998569}"/>
                </a:ext>
              </a:extLst>
            </p:cNvPr>
            <p:cNvSpPr/>
            <p:nvPr/>
          </p:nvSpPr>
          <p:spPr>
            <a:xfrm>
              <a:off x="7136228" y="4439856"/>
              <a:ext cx="64483" cy="64483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60350" y="0"/>
                  </a:moveTo>
                  <a:lnTo>
                    <a:pt x="0" y="30340"/>
                  </a:lnTo>
                  <a:lnTo>
                    <a:pt x="60490" y="60426"/>
                  </a:lnTo>
                  <a:lnTo>
                    <a:pt x="6035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4" name="object 67">
              <a:extLst>
                <a:ext uri="{FF2B5EF4-FFF2-40B4-BE49-F238E27FC236}">
                  <a16:creationId xmlns="" xmlns:a16="http://schemas.microsoft.com/office/drawing/2014/main" id="{54C5F64A-29CD-4177-AF20-0280A290F0C0}"/>
                </a:ext>
              </a:extLst>
            </p:cNvPr>
            <p:cNvSpPr/>
            <p:nvPr/>
          </p:nvSpPr>
          <p:spPr>
            <a:xfrm>
              <a:off x="8180142" y="4388640"/>
              <a:ext cx="71871" cy="59109"/>
            </a:xfrm>
            <a:custGeom>
              <a:avLst/>
              <a:gdLst/>
              <a:ahLst/>
              <a:cxnLst/>
              <a:rect l="l" t="t" r="r" b="b"/>
              <a:pathLst>
                <a:path w="67945" h="55879">
                  <a:moveTo>
                    <a:pt x="0" y="0"/>
                  </a:moveTo>
                  <a:lnTo>
                    <a:pt x="23291" y="55752"/>
                  </a:lnTo>
                  <a:lnTo>
                    <a:pt x="67398" y="458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5" name="object 68">
              <a:extLst>
                <a:ext uri="{FF2B5EF4-FFF2-40B4-BE49-F238E27FC236}">
                  <a16:creationId xmlns="" xmlns:a16="http://schemas.microsoft.com/office/drawing/2014/main" id="{8E6FA4CE-3DB7-4780-AB1B-EB65CAC1AB08}"/>
                </a:ext>
              </a:extLst>
            </p:cNvPr>
            <p:cNvSpPr txBox="1"/>
            <p:nvPr/>
          </p:nvSpPr>
          <p:spPr>
            <a:xfrm>
              <a:off x="7189739" y="3262349"/>
              <a:ext cx="938356" cy="1398633"/>
            </a:xfrm>
            <a:prstGeom prst="rect">
              <a:avLst/>
            </a:prstGeom>
          </p:spPr>
          <p:txBody>
            <a:bodyPr vert="horz" wrap="square" lIns="0" tIns="14777" rIns="0" bIns="0" rtlCol="0">
              <a:spAutoFit/>
            </a:bodyPr>
            <a:lstStyle/>
            <a:p>
              <a:pPr marL="613265">
                <a:spcBef>
                  <a:spcPts val="116"/>
                </a:spcBef>
              </a:pPr>
              <a:r>
                <a:rPr sz="3121" spc="5" dirty="0">
                  <a:solidFill>
                    <a:srgbClr val="31E7FF"/>
                  </a:solidFill>
                  <a:latin typeface="微软雅黑"/>
                  <a:cs typeface="微软雅黑"/>
                </a:rPr>
                <a:t>X</a:t>
              </a:r>
              <a:endParaRPr sz="3121">
                <a:latin typeface="微软雅黑"/>
                <a:cs typeface="微软雅黑"/>
              </a:endParaRPr>
            </a:p>
            <a:p>
              <a:pPr>
                <a:spcBef>
                  <a:spcPts val="3306"/>
                </a:spcBef>
                <a:tabLst>
                  <a:tab pos="435264" algn="l"/>
                  <a:tab pos="924263" algn="l"/>
                </a:tabLst>
              </a:pPr>
              <a:r>
                <a:rPr sz="3121" strike="sngStrike" dirty="0">
                  <a:solidFill>
                    <a:srgbClr val="31E7FF"/>
                  </a:solidFill>
                  <a:latin typeface="Times New Roman"/>
                  <a:cs typeface="Times New Roman"/>
                </a:rPr>
                <a:t> 	</a:t>
              </a:r>
              <a:r>
                <a:rPr sz="3121" strike="sngStrike" spc="5" dirty="0">
                  <a:solidFill>
                    <a:srgbClr val="31E7FF"/>
                  </a:solidFill>
                  <a:latin typeface="微软雅黑"/>
                  <a:cs typeface="微软雅黑"/>
                </a:rPr>
                <a:t>√	</a:t>
              </a:r>
              <a:endParaRPr sz="3121">
                <a:latin typeface="微软雅黑"/>
                <a:cs typeface="微软雅黑"/>
              </a:endParaRPr>
            </a:p>
          </p:txBody>
        </p:sp>
        <p:sp>
          <p:nvSpPr>
            <p:cNvPr id="106" name="object 69">
              <a:extLst>
                <a:ext uri="{FF2B5EF4-FFF2-40B4-BE49-F238E27FC236}">
                  <a16:creationId xmlns="" xmlns:a16="http://schemas.microsoft.com/office/drawing/2014/main" id="{747B41CC-D037-4653-A991-08EE35AD7C01}"/>
                </a:ext>
              </a:extLst>
            </p:cNvPr>
            <p:cNvSpPr/>
            <p:nvPr/>
          </p:nvSpPr>
          <p:spPr>
            <a:xfrm>
              <a:off x="7302052" y="3059032"/>
              <a:ext cx="3657376" cy="647513"/>
            </a:xfrm>
            <a:custGeom>
              <a:avLst/>
              <a:gdLst/>
              <a:ahLst/>
              <a:cxnLst/>
              <a:rect l="l" t="t" r="r" b="b"/>
              <a:pathLst>
                <a:path w="3457575" h="612139">
                  <a:moveTo>
                    <a:pt x="3457282" y="612051"/>
                  </a:moveTo>
                  <a:lnTo>
                    <a:pt x="3429681" y="573374"/>
                  </a:lnTo>
                  <a:lnTo>
                    <a:pt x="3387289" y="534968"/>
                  </a:lnTo>
                  <a:lnTo>
                    <a:pt x="3351125" y="509573"/>
                  </a:lnTo>
                  <a:lnTo>
                    <a:pt x="3308859" y="484386"/>
                  </a:lnTo>
                  <a:lnTo>
                    <a:pt x="3260679" y="459443"/>
                  </a:lnTo>
                  <a:lnTo>
                    <a:pt x="3206773" y="434780"/>
                  </a:lnTo>
                  <a:lnTo>
                    <a:pt x="3147331" y="410431"/>
                  </a:lnTo>
                  <a:lnTo>
                    <a:pt x="3082540" y="386432"/>
                  </a:lnTo>
                  <a:lnTo>
                    <a:pt x="3012589" y="362818"/>
                  </a:lnTo>
                  <a:lnTo>
                    <a:pt x="2975737" y="351167"/>
                  </a:lnTo>
                  <a:lnTo>
                    <a:pt x="2937666" y="339625"/>
                  </a:lnTo>
                  <a:lnTo>
                    <a:pt x="2898400" y="328197"/>
                  </a:lnTo>
                  <a:lnTo>
                    <a:pt x="2857960" y="316888"/>
                  </a:lnTo>
                  <a:lnTo>
                    <a:pt x="2816373" y="305702"/>
                  </a:lnTo>
                  <a:lnTo>
                    <a:pt x="2773660" y="294643"/>
                  </a:lnTo>
                  <a:lnTo>
                    <a:pt x="2729845" y="283715"/>
                  </a:lnTo>
                  <a:lnTo>
                    <a:pt x="2684953" y="272924"/>
                  </a:lnTo>
                  <a:lnTo>
                    <a:pt x="2639006" y="262273"/>
                  </a:lnTo>
                  <a:lnTo>
                    <a:pt x="2592028" y="251767"/>
                  </a:lnTo>
                  <a:lnTo>
                    <a:pt x="2544043" y="241411"/>
                  </a:lnTo>
                  <a:lnTo>
                    <a:pt x="2495073" y="231209"/>
                  </a:lnTo>
                  <a:lnTo>
                    <a:pt x="2445144" y="221164"/>
                  </a:lnTo>
                  <a:lnTo>
                    <a:pt x="2394278" y="211283"/>
                  </a:lnTo>
                  <a:lnTo>
                    <a:pt x="2342499" y="201568"/>
                  </a:lnTo>
                  <a:lnTo>
                    <a:pt x="2289830" y="192025"/>
                  </a:lnTo>
                  <a:lnTo>
                    <a:pt x="2236295" y="182658"/>
                  </a:lnTo>
                  <a:lnTo>
                    <a:pt x="2181918" y="173471"/>
                  </a:lnTo>
                  <a:lnTo>
                    <a:pt x="2126722" y="164469"/>
                  </a:lnTo>
                  <a:lnTo>
                    <a:pt x="2070730" y="155656"/>
                  </a:lnTo>
                  <a:lnTo>
                    <a:pt x="2013967" y="147037"/>
                  </a:lnTo>
                  <a:lnTo>
                    <a:pt x="1956455" y="138616"/>
                  </a:lnTo>
                  <a:lnTo>
                    <a:pt x="1898219" y="130397"/>
                  </a:lnTo>
                  <a:lnTo>
                    <a:pt x="1839281" y="122386"/>
                  </a:lnTo>
                  <a:lnTo>
                    <a:pt x="1779666" y="114585"/>
                  </a:lnTo>
                  <a:lnTo>
                    <a:pt x="1719397" y="107000"/>
                  </a:lnTo>
                  <a:lnTo>
                    <a:pt x="1658498" y="99636"/>
                  </a:lnTo>
                  <a:lnTo>
                    <a:pt x="1596991" y="92495"/>
                  </a:lnTo>
                  <a:lnTo>
                    <a:pt x="1534901" y="85584"/>
                  </a:lnTo>
                  <a:lnTo>
                    <a:pt x="1472251" y="78907"/>
                  </a:lnTo>
                  <a:lnTo>
                    <a:pt x="1409066" y="72467"/>
                  </a:lnTo>
                  <a:lnTo>
                    <a:pt x="1345367" y="66269"/>
                  </a:lnTo>
                  <a:lnTo>
                    <a:pt x="1281179" y="60318"/>
                  </a:lnTo>
                  <a:lnTo>
                    <a:pt x="1216526" y="54618"/>
                  </a:lnTo>
                  <a:lnTo>
                    <a:pt x="1151430" y="49174"/>
                  </a:lnTo>
                  <a:lnTo>
                    <a:pt x="1085916" y="43990"/>
                  </a:lnTo>
                  <a:lnTo>
                    <a:pt x="1020007" y="39070"/>
                  </a:lnTo>
                  <a:lnTo>
                    <a:pt x="953727" y="34418"/>
                  </a:lnTo>
                  <a:lnTo>
                    <a:pt x="887099" y="30040"/>
                  </a:lnTo>
                  <a:lnTo>
                    <a:pt x="820147" y="25940"/>
                  </a:lnTo>
                  <a:lnTo>
                    <a:pt x="752893" y="22122"/>
                  </a:lnTo>
                  <a:lnTo>
                    <a:pt x="685363" y="18590"/>
                  </a:lnTo>
                  <a:lnTo>
                    <a:pt x="617579" y="15349"/>
                  </a:lnTo>
                  <a:lnTo>
                    <a:pt x="549566" y="12403"/>
                  </a:lnTo>
                  <a:lnTo>
                    <a:pt x="481345" y="9757"/>
                  </a:lnTo>
                  <a:lnTo>
                    <a:pt x="412942" y="7415"/>
                  </a:lnTo>
                  <a:lnTo>
                    <a:pt x="344379" y="5382"/>
                  </a:lnTo>
                  <a:lnTo>
                    <a:pt x="275681" y="3662"/>
                  </a:lnTo>
                  <a:lnTo>
                    <a:pt x="206870" y="2259"/>
                  </a:lnTo>
                  <a:lnTo>
                    <a:pt x="137970" y="1178"/>
                  </a:lnTo>
                  <a:lnTo>
                    <a:pt x="69006" y="423"/>
                  </a:lnTo>
                  <a:lnTo>
                    <a:pt x="0" y="0"/>
                  </a:lnTo>
                </a:path>
              </a:pathLst>
            </a:custGeom>
            <a:ln w="12700">
              <a:solidFill>
                <a:srgbClr val="31E7FF"/>
              </a:solidFill>
            </a:ln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7" name="object 70">
              <a:extLst>
                <a:ext uri="{FF2B5EF4-FFF2-40B4-BE49-F238E27FC236}">
                  <a16:creationId xmlns="" xmlns:a16="http://schemas.microsoft.com/office/drawing/2014/main" id="{FB1213C6-7D92-482F-B15B-EEBA067348E6}"/>
                </a:ext>
              </a:extLst>
            </p:cNvPr>
            <p:cNvSpPr/>
            <p:nvPr/>
          </p:nvSpPr>
          <p:spPr>
            <a:xfrm>
              <a:off x="7246152" y="3027075"/>
              <a:ext cx="64483" cy="64483"/>
            </a:xfrm>
            <a:custGeom>
              <a:avLst/>
              <a:gdLst/>
              <a:ahLst/>
              <a:cxnLst/>
              <a:rect l="l" t="t" r="r" b="b"/>
              <a:pathLst>
                <a:path w="60959" h="60960">
                  <a:moveTo>
                    <a:pt x="60490" y="0"/>
                  </a:moveTo>
                  <a:lnTo>
                    <a:pt x="0" y="30111"/>
                  </a:lnTo>
                  <a:lnTo>
                    <a:pt x="60375" y="60426"/>
                  </a:lnTo>
                  <a:lnTo>
                    <a:pt x="6049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8" name="object 71">
              <a:extLst>
                <a:ext uri="{FF2B5EF4-FFF2-40B4-BE49-F238E27FC236}">
                  <a16:creationId xmlns="" xmlns:a16="http://schemas.microsoft.com/office/drawing/2014/main" id="{6972C746-8183-4031-B9AF-31172F5ADEBD}"/>
                </a:ext>
              </a:extLst>
            </p:cNvPr>
            <p:cNvSpPr/>
            <p:nvPr/>
          </p:nvSpPr>
          <p:spPr>
            <a:xfrm>
              <a:off x="10925600" y="3688450"/>
              <a:ext cx="62468" cy="70528"/>
            </a:xfrm>
            <a:custGeom>
              <a:avLst/>
              <a:gdLst/>
              <a:ahLst/>
              <a:cxnLst/>
              <a:rect l="l" t="t" r="r" b="b"/>
              <a:pathLst>
                <a:path w="59054" h="66675">
                  <a:moveTo>
                    <a:pt x="58470" y="0"/>
                  </a:moveTo>
                  <a:lnTo>
                    <a:pt x="0" y="15176"/>
                  </a:lnTo>
                  <a:lnTo>
                    <a:pt x="44411" y="66078"/>
                  </a:lnTo>
                  <a:lnTo>
                    <a:pt x="5847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09" name="object 72">
              <a:extLst>
                <a:ext uri="{FF2B5EF4-FFF2-40B4-BE49-F238E27FC236}">
                  <a16:creationId xmlns="" xmlns:a16="http://schemas.microsoft.com/office/drawing/2014/main" id="{73319FBA-5C49-47E0-8550-1192471ADAD3}"/>
                </a:ext>
              </a:extLst>
            </p:cNvPr>
            <p:cNvSpPr txBox="1"/>
            <p:nvPr/>
          </p:nvSpPr>
          <p:spPr>
            <a:xfrm>
              <a:off x="9297870" y="3033817"/>
              <a:ext cx="292859" cy="495181"/>
            </a:xfrm>
            <a:prstGeom prst="rect">
              <a:avLst/>
            </a:prstGeom>
          </p:spPr>
          <p:txBody>
            <a:bodyPr vert="horz" wrap="square" lIns="0" tIns="14777" rIns="0" bIns="0" rtlCol="0">
              <a:spAutoFit/>
            </a:bodyPr>
            <a:lstStyle/>
            <a:p>
              <a:pPr>
                <a:spcBef>
                  <a:spcPts val="116"/>
                </a:spcBef>
              </a:pPr>
              <a:r>
                <a:rPr sz="3121" spc="5" dirty="0">
                  <a:solidFill>
                    <a:srgbClr val="31E7FF"/>
                  </a:solidFill>
                  <a:latin typeface="微软雅黑"/>
                  <a:cs typeface="微软雅黑"/>
                </a:rPr>
                <a:t>√</a:t>
              </a:r>
              <a:endParaRPr sz="3121">
                <a:latin typeface="微软雅黑"/>
                <a:cs typeface="微软雅黑"/>
              </a:endParaRPr>
            </a:p>
          </p:txBody>
        </p:sp>
        <p:sp>
          <p:nvSpPr>
            <p:cNvPr id="110" name="object 73">
              <a:extLst>
                <a:ext uri="{FF2B5EF4-FFF2-40B4-BE49-F238E27FC236}">
                  <a16:creationId xmlns="" xmlns:a16="http://schemas.microsoft.com/office/drawing/2014/main" id="{147DE10D-3677-4670-86B2-AC9F8815CE21}"/>
                </a:ext>
              </a:extLst>
            </p:cNvPr>
            <p:cNvSpPr/>
            <p:nvPr/>
          </p:nvSpPr>
          <p:spPr>
            <a:xfrm>
              <a:off x="6970320" y="4336493"/>
              <a:ext cx="4057706" cy="441303"/>
            </a:xfrm>
            <a:custGeom>
              <a:avLst/>
              <a:gdLst/>
              <a:ahLst/>
              <a:cxnLst/>
              <a:rect l="l" t="t" r="r" b="b"/>
              <a:pathLst>
                <a:path w="3836034" h="417195">
                  <a:moveTo>
                    <a:pt x="3835806" y="0"/>
                  </a:moveTo>
                  <a:lnTo>
                    <a:pt x="3812446" y="31426"/>
                  </a:lnTo>
                  <a:lnTo>
                    <a:pt x="3778470" y="62520"/>
                  </a:lnTo>
                  <a:lnTo>
                    <a:pt x="3734423" y="93152"/>
                  </a:lnTo>
                  <a:lnTo>
                    <a:pt x="3680847" y="123191"/>
                  </a:lnTo>
                  <a:lnTo>
                    <a:pt x="3618289" y="152506"/>
                  </a:lnTo>
                  <a:lnTo>
                    <a:pt x="3547291" y="180968"/>
                  </a:lnTo>
                  <a:lnTo>
                    <a:pt x="3508798" y="194838"/>
                  </a:lnTo>
                  <a:lnTo>
                    <a:pt x="3468400" y="208445"/>
                  </a:lnTo>
                  <a:lnTo>
                    <a:pt x="3426164" y="221774"/>
                  </a:lnTo>
                  <a:lnTo>
                    <a:pt x="3382158" y="234807"/>
                  </a:lnTo>
                  <a:lnTo>
                    <a:pt x="3336451" y="247530"/>
                  </a:lnTo>
                  <a:lnTo>
                    <a:pt x="3289111" y="259924"/>
                  </a:lnTo>
                  <a:lnTo>
                    <a:pt x="3240206" y="271975"/>
                  </a:lnTo>
                  <a:lnTo>
                    <a:pt x="3189803" y="283666"/>
                  </a:lnTo>
                  <a:lnTo>
                    <a:pt x="3137971" y="294979"/>
                  </a:lnTo>
                  <a:lnTo>
                    <a:pt x="3084779" y="305900"/>
                  </a:lnTo>
                  <a:lnTo>
                    <a:pt x="3030293" y="316412"/>
                  </a:lnTo>
                  <a:lnTo>
                    <a:pt x="2974582" y="326498"/>
                  </a:lnTo>
                  <a:lnTo>
                    <a:pt x="2917714" y="336143"/>
                  </a:lnTo>
                  <a:lnTo>
                    <a:pt x="2859757" y="345329"/>
                  </a:lnTo>
                  <a:lnTo>
                    <a:pt x="2800780" y="354041"/>
                  </a:lnTo>
                  <a:lnTo>
                    <a:pt x="2740849" y="362262"/>
                  </a:lnTo>
                  <a:lnTo>
                    <a:pt x="2680034" y="369976"/>
                  </a:lnTo>
                  <a:lnTo>
                    <a:pt x="2618402" y="377167"/>
                  </a:lnTo>
                  <a:lnTo>
                    <a:pt x="2556022" y="383817"/>
                  </a:lnTo>
                  <a:lnTo>
                    <a:pt x="2492961" y="389912"/>
                  </a:lnTo>
                  <a:lnTo>
                    <a:pt x="2429288" y="395435"/>
                  </a:lnTo>
                  <a:lnTo>
                    <a:pt x="2365070" y="400369"/>
                  </a:lnTo>
                  <a:lnTo>
                    <a:pt x="2300375" y="404698"/>
                  </a:lnTo>
                  <a:lnTo>
                    <a:pt x="2235273" y="408406"/>
                  </a:lnTo>
                  <a:lnTo>
                    <a:pt x="2169830" y="411476"/>
                  </a:lnTo>
                  <a:lnTo>
                    <a:pt x="2104114" y="413892"/>
                  </a:lnTo>
                  <a:lnTo>
                    <a:pt x="2038195" y="415638"/>
                  </a:lnTo>
                  <a:lnTo>
                    <a:pt x="1972139" y="416698"/>
                  </a:lnTo>
                  <a:lnTo>
                    <a:pt x="1906015" y="417055"/>
                  </a:lnTo>
                  <a:lnTo>
                    <a:pt x="1838201" y="416899"/>
                  </a:lnTo>
                  <a:lnTo>
                    <a:pt x="1770459" y="416435"/>
                  </a:lnTo>
                  <a:lnTo>
                    <a:pt x="1702865" y="415672"/>
                  </a:lnTo>
                  <a:lnTo>
                    <a:pt x="1635491" y="414615"/>
                  </a:lnTo>
                  <a:lnTo>
                    <a:pt x="1568410" y="413273"/>
                  </a:lnTo>
                  <a:lnTo>
                    <a:pt x="1501697" y="411653"/>
                  </a:lnTo>
                  <a:lnTo>
                    <a:pt x="1435424" y="409763"/>
                  </a:lnTo>
                  <a:lnTo>
                    <a:pt x="1369665" y="407609"/>
                  </a:lnTo>
                  <a:lnTo>
                    <a:pt x="1304494" y="405198"/>
                  </a:lnTo>
                  <a:lnTo>
                    <a:pt x="1239983" y="402539"/>
                  </a:lnTo>
                  <a:lnTo>
                    <a:pt x="1176207" y="399639"/>
                  </a:lnTo>
                  <a:lnTo>
                    <a:pt x="1113238" y="396504"/>
                  </a:lnTo>
                  <a:lnTo>
                    <a:pt x="1051150" y="393142"/>
                  </a:lnTo>
                  <a:lnTo>
                    <a:pt x="990016" y="389561"/>
                  </a:lnTo>
                  <a:lnTo>
                    <a:pt x="929910" y="385768"/>
                  </a:lnTo>
                  <a:lnTo>
                    <a:pt x="870905" y="381769"/>
                  </a:lnTo>
                  <a:lnTo>
                    <a:pt x="813076" y="377574"/>
                  </a:lnTo>
                  <a:lnTo>
                    <a:pt x="756494" y="373188"/>
                  </a:lnTo>
                  <a:lnTo>
                    <a:pt x="701233" y="368619"/>
                  </a:lnTo>
                  <a:lnTo>
                    <a:pt x="647368" y="363874"/>
                  </a:lnTo>
                  <a:lnTo>
                    <a:pt x="594970" y="358961"/>
                  </a:lnTo>
                  <a:lnTo>
                    <a:pt x="544115" y="353887"/>
                  </a:lnTo>
                  <a:lnTo>
                    <a:pt x="494874" y="348660"/>
                  </a:lnTo>
                  <a:lnTo>
                    <a:pt x="447322" y="343286"/>
                  </a:lnTo>
                  <a:lnTo>
                    <a:pt x="401532" y="337774"/>
                  </a:lnTo>
                  <a:lnTo>
                    <a:pt x="357578" y="332129"/>
                  </a:lnTo>
                  <a:lnTo>
                    <a:pt x="315532" y="326361"/>
                  </a:lnTo>
                  <a:lnTo>
                    <a:pt x="275468" y="320475"/>
                  </a:lnTo>
                  <a:lnTo>
                    <a:pt x="237460" y="314480"/>
                  </a:lnTo>
                  <a:lnTo>
                    <a:pt x="167904" y="302189"/>
                  </a:lnTo>
                  <a:lnTo>
                    <a:pt x="107451" y="289548"/>
                  </a:lnTo>
                  <a:lnTo>
                    <a:pt x="56688" y="276614"/>
                  </a:lnTo>
                  <a:lnTo>
                    <a:pt x="16204" y="263447"/>
                  </a:lnTo>
                  <a:lnTo>
                    <a:pt x="0" y="256793"/>
                  </a:lnTo>
                </a:path>
              </a:pathLst>
            </a:custGeom>
            <a:ln w="12699">
              <a:solidFill>
                <a:srgbClr val="31E7FF"/>
              </a:solidFill>
            </a:ln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1" name="object 74">
              <a:extLst>
                <a:ext uri="{FF2B5EF4-FFF2-40B4-BE49-F238E27FC236}">
                  <a16:creationId xmlns="" xmlns:a16="http://schemas.microsoft.com/office/drawing/2014/main" id="{A77E6696-A04F-4F0B-9B7A-8728BC3A118E}"/>
                </a:ext>
              </a:extLst>
            </p:cNvPr>
            <p:cNvSpPr/>
            <p:nvPr/>
          </p:nvSpPr>
          <p:spPr>
            <a:xfrm>
              <a:off x="6930418" y="4572615"/>
              <a:ext cx="69185" cy="66498"/>
            </a:xfrm>
            <a:custGeom>
              <a:avLst/>
              <a:gdLst/>
              <a:ahLst/>
              <a:cxnLst/>
              <a:rect l="l" t="t" r="r" b="b"/>
              <a:pathLst>
                <a:path w="65404" h="62864">
                  <a:moveTo>
                    <a:pt x="0" y="0"/>
                  </a:moveTo>
                  <a:lnTo>
                    <a:pt x="25044" y="62737"/>
                  </a:lnTo>
                  <a:lnTo>
                    <a:pt x="65214" y="176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1E7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2" name="object 75">
              <a:extLst>
                <a:ext uri="{FF2B5EF4-FFF2-40B4-BE49-F238E27FC236}">
                  <a16:creationId xmlns="" xmlns:a16="http://schemas.microsoft.com/office/drawing/2014/main" id="{1DDADEEF-E6B1-44D7-ABEA-35869289C813}"/>
                </a:ext>
              </a:extLst>
            </p:cNvPr>
            <p:cNvSpPr/>
            <p:nvPr/>
          </p:nvSpPr>
          <p:spPr>
            <a:xfrm>
              <a:off x="10994252" y="4284835"/>
              <a:ext cx="61795" cy="70528"/>
            </a:xfrm>
            <a:custGeom>
              <a:avLst/>
              <a:gdLst/>
              <a:ahLst/>
              <a:cxnLst/>
              <a:rect l="l" t="t" r="r" b="b"/>
              <a:pathLst>
                <a:path w="58420" h="66675">
                  <a:moveTo>
                    <a:pt x="45656" y="0"/>
                  </a:moveTo>
                  <a:lnTo>
                    <a:pt x="0" y="49796"/>
                  </a:lnTo>
                  <a:lnTo>
                    <a:pt x="58102" y="66395"/>
                  </a:lnTo>
                  <a:lnTo>
                    <a:pt x="45656" y="0"/>
                  </a:lnTo>
                  <a:close/>
                </a:path>
              </a:pathLst>
            </a:custGeom>
            <a:solidFill>
              <a:srgbClr val="31E7FF">
                <a:alpha val="50000"/>
              </a:srgbClr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3" name="object 76">
              <a:extLst>
                <a:ext uri="{FF2B5EF4-FFF2-40B4-BE49-F238E27FC236}">
                  <a16:creationId xmlns="" xmlns:a16="http://schemas.microsoft.com/office/drawing/2014/main" id="{C2A0B176-674A-49CC-8544-342FA435FD10}"/>
                </a:ext>
              </a:extLst>
            </p:cNvPr>
            <p:cNvSpPr txBox="1"/>
            <p:nvPr/>
          </p:nvSpPr>
          <p:spPr>
            <a:xfrm>
              <a:off x="9425203" y="4469248"/>
              <a:ext cx="270021" cy="495181"/>
            </a:xfrm>
            <a:prstGeom prst="rect">
              <a:avLst/>
            </a:prstGeom>
          </p:spPr>
          <p:txBody>
            <a:bodyPr vert="horz" wrap="square" lIns="0" tIns="14777" rIns="0" bIns="0" rtlCol="0">
              <a:spAutoFit/>
            </a:bodyPr>
            <a:lstStyle/>
            <a:p>
              <a:pPr>
                <a:spcBef>
                  <a:spcPts val="116"/>
                </a:spcBef>
              </a:pPr>
              <a:r>
                <a:rPr sz="3121" spc="5" dirty="0">
                  <a:solidFill>
                    <a:srgbClr val="31E7FF"/>
                  </a:solidFill>
                  <a:latin typeface="微软雅黑"/>
                  <a:cs typeface="微软雅黑"/>
                </a:rPr>
                <a:t>X</a:t>
              </a:r>
              <a:endParaRPr sz="3121">
                <a:latin typeface="微软雅黑"/>
                <a:cs typeface="微软雅黑"/>
              </a:endParaRPr>
            </a:p>
          </p:txBody>
        </p:sp>
        <p:sp>
          <p:nvSpPr>
            <p:cNvPr id="114" name="object 77">
              <a:extLst>
                <a:ext uri="{FF2B5EF4-FFF2-40B4-BE49-F238E27FC236}">
                  <a16:creationId xmlns="" xmlns:a16="http://schemas.microsoft.com/office/drawing/2014/main" id="{47765ACB-8307-4349-8366-5CE002BE3751}"/>
                </a:ext>
              </a:extLst>
            </p:cNvPr>
            <p:cNvSpPr/>
            <p:nvPr/>
          </p:nvSpPr>
          <p:spPr>
            <a:xfrm>
              <a:off x="10950739" y="3747934"/>
              <a:ext cx="310995" cy="547431"/>
            </a:xfrm>
            <a:custGeom>
              <a:avLst/>
              <a:gdLst/>
              <a:ahLst/>
              <a:cxnLst/>
              <a:rect l="l" t="t" r="r" b="b"/>
              <a:pathLst>
                <a:path w="294004" h="517525">
                  <a:moveTo>
                    <a:pt x="255536" y="0"/>
                  </a:moveTo>
                  <a:lnTo>
                    <a:pt x="38112" y="0"/>
                  </a:lnTo>
                  <a:lnTo>
                    <a:pt x="23226" y="2980"/>
                  </a:lnTo>
                  <a:lnTo>
                    <a:pt x="11117" y="11126"/>
                  </a:lnTo>
                  <a:lnTo>
                    <a:pt x="2977" y="23247"/>
                  </a:lnTo>
                  <a:lnTo>
                    <a:pt x="0" y="38150"/>
                  </a:lnTo>
                  <a:lnTo>
                    <a:pt x="0" y="479082"/>
                  </a:lnTo>
                  <a:lnTo>
                    <a:pt x="2977" y="493985"/>
                  </a:lnTo>
                  <a:lnTo>
                    <a:pt x="11117" y="506106"/>
                  </a:lnTo>
                  <a:lnTo>
                    <a:pt x="23226" y="514252"/>
                  </a:lnTo>
                  <a:lnTo>
                    <a:pt x="38112" y="517232"/>
                  </a:lnTo>
                  <a:lnTo>
                    <a:pt x="255536" y="517232"/>
                  </a:lnTo>
                  <a:lnTo>
                    <a:pt x="270430" y="514252"/>
                  </a:lnTo>
                  <a:lnTo>
                    <a:pt x="282543" y="506106"/>
                  </a:lnTo>
                  <a:lnTo>
                    <a:pt x="290683" y="493985"/>
                  </a:lnTo>
                  <a:lnTo>
                    <a:pt x="293380" y="480491"/>
                  </a:lnTo>
                  <a:lnTo>
                    <a:pt x="146824" y="480491"/>
                  </a:lnTo>
                  <a:lnTo>
                    <a:pt x="137713" y="478526"/>
                  </a:lnTo>
                  <a:lnTo>
                    <a:pt x="130062" y="473249"/>
                  </a:lnTo>
                  <a:lnTo>
                    <a:pt x="124795" y="465586"/>
                  </a:lnTo>
                  <a:lnTo>
                    <a:pt x="122834" y="456463"/>
                  </a:lnTo>
                  <a:lnTo>
                    <a:pt x="124795" y="446753"/>
                  </a:lnTo>
                  <a:lnTo>
                    <a:pt x="130062" y="439159"/>
                  </a:lnTo>
                  <a:lnTo>
                    <a:pt x="137713" y="434214"/>
                  </a:lnTo>
                  <a:lnTo>
                    <a:pt x="146824" y="432447"/>
                  </a:lnTo>
                  <a:lnTo>
                    <a:pt x="293662" y="432447"/>
                  </a:lnTo>
                  <a:lnTo>
                    <a:pt x="293662" y="397116"/>
                  </a:lnTo>
                  <a:lnTo>
                    <a:pt x="28232" y="397116"/>
                  </a:lnTo>
                  <a:lnTo>
                    <a:pt x="28232" y="63601"/>
                  </a:lnTo>
                  <a:lnTo>
                    <a:pt x="293662" y="63601"/>
                  </a:lnTo>
                  <a:lnTo>
                    <a:pt x="293662" y="40982"/>
                  </a:lnTo>
                  <a:lnTo>
                    <a:pt x="90347" y="40982"/>
                  </a:lnTo>
                  <a:lnTo>
                    <a:pt x="87528" y="36741"/>
                  </a:lnTo>
                  <a:lnTo>
                    <a:pt x="87528" y="26847"/>
                  </a:lnTo>
                  <a:lnTo>
                    <a:pt x="90347" y="22618"/>
                  </a:lnTo>
                  <a:lnTo>
                    <a:pt x="290261" y="22618"/>
                  </a:lnTo>
                  <a:lnTo>
                    <a:pt x="282543" y="11126"/>
                  </a:lnTo>
                  <a:lnTo>
                    <a:pt x="270430" y="2980"/>
                  </a:lnTo>
                  <a:lnTo>
                    <a:pt x="255536" y="0"/>
                  </a:lnTo>
                  <a:close/>
                </a:path>
                <a:path w="294004" h="517525">
                  <a:moveTo>
                    <a:pt x="293662" y="432447"/>
                  </a:moveTo>
                  <a:lnTo>
                    <a:pt x="146824" y="432447"/>
                  </a:lnTo>
                  <a:lnTo>
                    <a:pt x="155932" y="434214"/>
                  </a:lnTo>
                  <a:lnTo>
                    <a:pt x="163588" y="439159"/>
                  </a:lnTo>
                  <a:lnTo>
                    <a:pt x="168863" y="446753"/>
                  </a:lnTo>
                  <a:lnTo>
                    <a:pt x="170827" y="456463"/>
                  </a:lnTo>
                  <a:lnTo>
                    <a:pt x="168863" y="465586"/>
                  </a:lnTo>
                  <a:lnTo>
                    <a:pt x="163588" y="473249"/>
                  </a:lnTo>
                  <a:lnTo>
                    <a:pt x="155932" y="478526"/>
                  </a:lnTo>
                  <a:lnTo>
                    <a:pt x="146824" y="480491"/>
                  </a:lnTo>
                  <a:lnTo>
                    <a:pt x="293380" y="480491"/>
                  </a:lnTo>
                  <a:lnTo>
                    <a:pt x="293662" y="479082"/>
                  </a:lnTo>
                  <a:lnTo>
                    <a:pt x="293662" y="432447"/>
                  </a:lnTo>
                  <a:close/>
                </a:path>
                <a:path w="294004" h="517525">
                  <a:moveTo>
                    <a:pt x="293662" y="63601"/>
                  </a:moveTo>
                  <a:lnTo>
                    <a:pt x="265417" y="63601"/>
                  </a:lnTo>
                  <a:lnTo>
                    <a:pt x="265417" y="397116"/>
                  </a:lnTo>
                  <a:lnTo>
                    <a:pt x="293662" y="397116"/>
                  </a:lnTo>
                  <a:lnTo>
                    <a:pt x="293662" y="63601"/>
                  </a:lnTo>
                  <a:close/>
                </a:path>
                <a:path w="294004" h="517525">
                  <a:moveTo>
                    <a:pt x="290261" y="22618"/>
                  </a:moveTo>
                  <a:lnTo>
                    <a:pt x="203301" y="22618"/>
                  </a:lnTo>
                  <a:lnTo>
                    <a:pt x="204711" y="26847"/>
                  </a:lnTo>
                  <a:lnTo>
                    <a:pt x="204711" y="36741"/>
                  </a:lnTo>
                  <a:lnTo>
                    <a:pt x="203301" y="40982"/>
                  </a:lnTo>
                  <a:lnTo>
                    <a:pt x="293662" y="40982"/>
                  </a:lnTo>
                  <a:lnTo>
                    <a:pt x="293662" y="38150"/>
                  </a:lnTo>
                  <a:lnTo>
                    <a:pt x="290683" y="23247"/>
                  </a:lnTo>
                  <a:lnTo>
                    <a:pt x="290261" y="2261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5" name="object 78">
              <a:extLst>
                <a:ext uri="{FF2B5EF4-FFF2-40B4-BE49-F238E27FC236}">
                  <a16:creationId xmlns="" xmlns:a16="http://schemas.microsoft.com/office/drawing/2014/main" id="{8B5A9237-F98A-4EAE-8C36-A6AA894BAF2E}"/>
                </a:ext>
              </a:extLst>
            </p:cNvPr>
            <p:cNvSpPr/>
            <p:nvPr/>
          </p:nvSpPr>
          <p:spPr>
            <a:xfrm>
              <a:off x="8134593" y="3842535"/>
              <a:ext cx="312338" cy="547431"/>
            </a:xfrm>
            <a:custGeom>
              <a:avLst/>
              <a:gdLst/>
              <a:ahLst/>
              <a:cxnLst/>
              <a:rect l="l" t="t" r="r" b="b"/>
              <a:pathLst>
                <a:path w="295275" h="517525">
                  <a:moveTo>
                    <a:pt x="256590" y="0"/>
                  </a:moveTo>
                  <a:lnTo>
                    <a:pt x="38277" y="0"/>
                  </a:lnTo>
                  <a:lnTo>
                    <a:pt x="23327" y="2980"/>
                  </a:lnTo>
                  <a:lnTo>
                    <a:pt x="11166" y="11126"/>
                  </a:lnTo>
                  <a:lnTo>
                    <a:pt x="2991" y="23247"/>
                  </a:lnTo>
                  <a:lnTo>
                    <a:pt x="0" y="38150"/>
                  </a:lnTo>
                  <a:lnTo>
                    <a:pt x="0" y="479069"/>
                  </a:lnTo>
                  <a:lnTo>
                    <a:pt x="2991" y="493979"/>
                  </a:lnTo>
                  <a:lnTo>
                    <a:pt x="11166" y="506104"/>
                  </a:lnTo>
                  <a:lnTo>
                    <a:pt x="23327" y="514252"/>
                  </a:lnTo>
                  <a:lnTo>
                    <a:pt x="38277" y="517232"/>
                  </a:lnTo>
                  <a:lnTo>
                    <a:pt x="256590" y="517232"/>
                  </a:lnTo>
                  <a:lnTo>
                    <a:pt x="271548" y="514252"/>
                  </a:lnTo>
                  <a:lnTo>
                    <a:pt x="283713" y="506104"/>
                  </a:lnTo>
                  <a:lnTo>
                    <a:pt x="291889" y="493979"/>
                  </a:lnTo>
                  <a:lnTo>
                    <a:pt x="294598" y="480479"/>
                  </a:lnTo>
                  <a:lnTo>
                    <a:pt x="147434" y="480479"/>
                  </a:lnTo>
                  <a:lnTo>
                    <a:pt x="138285" y="478514"/>
                  </a:lnTo>
                  <a:lnTo>
                    <a:pt x="130602" y="473238"/>
                  </a:lnTo>
                  <a:lnTo>
                    <a:pt x="125311" y="465579"/>
                  </a:lnTo>
                  <a:lnTo>
                    <a:pt x="123342" y="456463"/>
                  </a:lnTo>
                  <a:lnTo>
                    <a:pt x="125311" y="446745"/>
                  </a:lnTo>
                  <a:lnTo>
                    <a:pt x="130602" y="439148"/>
                  </a:lnTo>
                  <a:lnTo>
                    <a:pt x="138285" y="434201"/>
                  </a:lnTo>
                  <a:lnTo>
                    <a:pt x="147434" y="432434"/>
                  </a:lnTo>
                  <a:lnTo>
                    <a:pt x="294881" y="432434"/>
                  </a:lnTo>
                  <a:lnTo>
                    <a:pt x="294881" y="397116"/>
                  </a:lnTo>
                  <a:lnTo>
                    <a:pt x="28346" y="397116"/>
                  </a:lnTo>
                  <a:lnTo>
                    <a:pt x="28346" y="63601"/>
                  </a:lnTo>
                  <a:lnTo>
                    <a:pt x="294881" y="63601"/>
                  </a:lnTo>
                  <a:lnTo>
                    <a:pt x="294881" y="40982"/>
                  </a:lnTo>
                  <a:lnTo>
                    <a:pt x="90728" y="40982"/>
                  </a:lnTo>
                  <a:lnTo>
                    <a:pt x="87896" y="36741"/>
                  </a:lnTo>
                  <a:lnTo>
                    <a:pt x="87896" y="26847"/>
                  </a:lnTo>
                  <a:lnTo>
                    <a:pt x="90728" y="22605"/>
                  </a:lnTo>
                  <a:lnTo>
                    <a:pt x="291457" y="22605"/>
                  </a:lnTo>
                  <a:lnTo>
                    <a:pt x="283713" y="11126"/>
                  </a:lnTo>
                  <a:lnTo>
                    <a:pt x="271548" y="2980"/>
                  </a:lnTo>
                  <a:lnTo>
                    <a:pt x="256590" y="0"/>
                  </a:lnTo>
                  <a:close/>
                </a:path>
                <a:path w="295275" h="517525">
                  <a:moveTo>
                    <a:pt x="294881" y="432434"/>
                  </a:moveTo>
                  <a:lnTo>
                    <a:pt x="147434" y="432434"/>
                  </a:lnTo>
                  <a:lnTo>
                    <a:pt x="156585" y="434201"/>
                  </a:lnTo>
                  <a:lnTo>
                    <a:pt x="164272" y="439148"/>
                  </a:lnTo>
                  <a:lnTo>
                    <a:pt x="169567" y="446745"/>
                  </a:lnTo>
                  <a:lnTo>
                    <a:pt x="171538" y="456463"/>
                  </a:lnTo>
                  <a:lnTo>
                    <a:pt x="169567" y="465579"/>
                  </a:lnTo>
                  <a:lnTo>
                    <a:pt x="164272" y="473238"/>
                  </a:lnTo>
                  <a:lnTo>
                    <a:pt x="156585" y="478514"/>
                  </a:lnTo>
                  <a:lnTo>
                    <a:pt x="147434" y="480479"/>
                  </a:lnTo>
                  <a:lnTo>
                    <a:pt x="294598" y="480479"/>
                  </a:lnTo>
                  <a:lnTo>
                    <a:pt x="294881" y="479069"/>
                  </a:lnTo>
                  <a:lnTo>
                    <a:pt x="294881" y="432434"/>
                  </a:lnTo>
                  <a:close/>
                </a:path>
                <a:path w="295275" h="517525">
                  <a:moveTo>
                    <a:pt x="294881" y="63601"/>
                  </a:moveTo>
                  <a:lnTo>
                    <a:pt x="266522" y="63601"/>
                  </a:lnTo>
                  <a:lnTo>
                    <a:pt x="266522" y="397116"/>
                  </a:lnTo>
                  <a:lnTo>
                    <a:pt x="294881" y="397116"/>
                  </a:lnTo>
                  <a:lnTo>
                    <a:pt x="294881" y="63601"/>
                  </a:lnTo>
                  <a:close/>
                </a:path>
                <a:path w="295275" h="517525">
                  <a:moveTo>
                    <a:pt x="291457" y="22605"/>
                  </a:moveTo>
                  <a:lnTo>
                    <a:pt x="204139" y="22605"/>
                  </a:lnTo>
                  <a:lnTo>
                    <a:pt x="205549" y="26847"/>
                  </a:lnTo>
                  <a:lnTo>
                    <a:pt x="205549" y="36741"/>
                  </a:lnTo>
                  <a:lnTo>
                    <a:pt x="204139" y="40982"/>
                  </a:lnTo>
                  <a:lnTo>
                    <a:pt x="294881" y="40982"/>
                  </a:lnTo>
                  <a:lnTo>
                    <a:pt x="294881" y="38150"/>
                  </a:lnTo>
                  <a:lnTo>
                    <a:pt x="291889" y="23247"/>
                  </a:lnTo>
                  <a:lnTo>
                    <a:pt x="291457" y="2260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6" name="object 79">
              <a:extLst>
                <a:ext uri="{FF2B5EF4-FFF2-40B4-BE49-F238E27FC236}">
                  <a16:creationId xmlns="" xmlns:a16="http://schemas.microsoft.com/office/drawing/2014/main" id="{9277AF60-7B5F-4D8F-AEAB-F4BAC5238BD2}"/>
                </a:ext>
              </a:extLst>
            </p:cNvPr>
            <p:cNvSpPr txBox="1"/>
            <p:nvPr/>
          </p:nvSpPr>
          <p:spPr>
            <a:xfrm>
              <a:off x="8215785" y="3930229"/>
              <a:ext cx="163893" cy="254403"/>
            </a:xfrm>
            <a:prstGeom prst="rect">
              <a:avLst/>
            </a:prstGeom>
          </p:spPr>
          <p:txBody>
            <a:bodyPr vert="horz" wrap="square" lIns="0" tIns="18136" rIns="0" bIns="0" rtlCol="0">
              <a:spAutoFit/>
            </a:bodyPr>
            <a:lstStyle/>
            <a:p>
              <a:pPr>
                <a:spcBef>
                  <a:spcPts val="143"/>
                </a:spcBef>
              </a:pPr>
              <a:r>
                <a:rPr sz="1534" b="1" spc="26" dirty="0">
                  <a:solidFill>
                    <a:srgbClr val="FFFFFF"/>
                  </a:solidFill>
                  <a:latin typeface="微软雅黑"/>
                  <a:cs typeface="微软雅黑"/>
                </a:rPr>
                <a:t>A</a:t>
              </a:r>
              <a:endParaRPr sz="1534">
                <a:latin typeface="微软雅黑"/>
                <a:cs typeface="微软雅黑"/>
              </a:endParaRPr>
            </a:p>
          </p:txBody>
        </p:sp>
        <p:sp>
          <p:nvSpPr>
            <p:cNvPr id="117" name="object 80">
              <a:extLst>
                <a:ext uri="{FF2B5EF4-FFF2-40B4-BE49-F238E27FC236}">
                  <a16:creationId xmlns="" xmlns:a16="http://schemas.microsoft.com/office/drawing/2014/main" id="{F721D206-3830-4BB1-BEAD-4A3F4DEFE164}"/>
                </a:ext>
              </a:extLst>
            </p:cNvPr>
            <p:cNvSpPr txBox="1"/>
            <p:nvPr/>
          </p:nvSpPr>
          <p:spPr>
            <a:xfrm>
              <a:off x="11036354" y="3839097"/>
              <a:ext cx="149788" cy="254403"/>
            </a:xfrm>
            <a:prstGeom prst="rect">
              <a:avLst/>
            </a:prstGeom>
          </p:spPr>
          <p:txBody>
            <a:bodyPr vert="horz" wrap="square" lIns="0" tIns="18136" rIns="0" bIns="0" rtlCol="0">
              <a:spAutoFit/>
            </a:bodyPr>
            <a:lstStyle/>
            <a:p>
              <a:pPr>
                <a:spcBef>
                  <a:spcPts val="143"/>
                </a:spcBef>
              </a:pPr>
              <a:r>
                <a:rPr sz="1534" b="1" spc="21" dirty="0">
                  <a:solidFill>
                    <a:srgbClr val="FFFFFF"/>
                  </a:solidFill>
                  <a:latin typeface="微软雅黑"/>
                  <a:cs typeface="微软雅黑"/>
                </a:rPr>
                <a:t>B</a:t>
              </a:r>
              <a:endParaRPr sz="1534">
                <a:latin typeface="微软雅黑"/>
                <a:cs typeface="微软雅黑"/>
              </a:endParaRPr>
            </a:p>
          </p:txBody>
        </p:sp>
        <p:sp>
          <p:nvSpPr>
            <p:cNvPr id="118" name="object 81">
              <a:extLst>
                <a:ext uri="{FF2B5EF4-FFF2-40B4-BE49-F238E27FC236}">
                  <a16:creationId xmlns="" xmlns:a16="http://schemas.microsoft.com/office/drawing/2014/main" id="{598CD703-9C8A-4FB6-A6A4-E981D7A9EE42}"/>
                </a:ext>
              </a:extLst>
            </p:cNvPr>
            <p:cNvSpPr/>
            <p:nvPr/>
          </p:nvSpPr>
          <p:spPr>
            <a:xfrm>
              <a:off x="6724831" y="4258479"/>
              <a:ext cx="172410" cy="230727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19" name="object 82">
              <a:extLst>
                <a:ext uri="{FF2B5EF4-FFF2-40B4-BE49-F238E27FC236}">
                  <a16:creationId xmlns="" xmlns:a16="http://schemas.microsoft.com/office/drawing/2014/main" id="{8983EF3C-91AB-4134-B749-8C94AC527AAB}"/>
                </a:ext>
              </a:extLst>
            </p:cNvPr>
            <p:cNvSpPr/>
            <p:nvPr/>
          </p:nvSpPr>
          <p:spPr>
            <a:xfrm>
              <a:off x="6924952" y="4265038"/>
              <a:ext cx="203765" cy="22380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0" name="object 83">
              <a:extLst>
                <a:ext uri="{FF2B5EF4-FFF2-40B4-BE49-F238E27FC236}">
                  <a16:creationId xmlns="" xmlns:a16="http://schemas.microsoft.com/office/drawing/2014/main" id="{BD3D078F-2252-41D9-B699-0A9066483AD2}"/>
                </a:ext>
              </a:extLst>
            </p:cNvPr>
            <p:cNvSpPr/>
            <p:nvPr/>
          </p:nvSpPr>
          <p:spPr>
            <a:xfrm>
              <a:off x="6694436" y="3877191"/>
              <a:ext cx="504441" cy="278753"/>
            </a:xfrm>
            <a:custGeom>
              <a:avLst/>
              <a:gdLst/>
              <a:ahLst/>
              <a:cxnLst/>
              <a:rect l="l" t="t" r="r" b="b"/>
              <a:pathLst>
                <a:path w="476884" h="263525">
                  <a:moveTo>
                    <a:pt x="306444" y="246913"/>
                  </a:moveTo>
                  <a:lnTo>
                    <a:pt x="238423" y="246913"/>
                  </a:lnTo>
                  <a:lnTo>
                    <a:pt x="259239" y="250142"/>
                  </a:lnTo>
                  <a:lnTo>
                    <a:pt x="278572" y="259829"/>
                  </a:lnTo>
                  <a:lnTo>
                    <a:pt x="281671" y="261899"/>
                  </a:lnTo>
                  <a:lnTo>
                    <a:pt x="285113" y="263270"/>
                  </a:lnTo>
                  <a:lnTo>
                    <a:pt x="288898" y="263270"/>
                  </a:lnTo>
                  <a:lnTo>
                    <a:pt x="295914" y="261823"/>
                  </a:lnTo>
                  <a:lnTo>
                    <a:pt x="301605" y="257889"/>
                  </a:lnTo>
                  <a:lnTo>
                    <a:pt x="305423" y="252083"/>
                  </a:lnTo>
                  <a:lnTo>
                    <a:pt x="306444" y="246913"/>
                  </a:lnTo>
                  <a:close/>
                </a:path>
                <a:path w="476884" h="263525">
                  <a:moveTo>
                    <a:pt x="238250" y="210553"/>
                  </a:moveTo>
                  <a:lnTo>
                    <a:pt x="191290" y="221751"/>
                  </a:lnTo>
                  <a:lnTo>
                    <a:pt x="169887" y="242046"/>
                  </a:lnTo>
                  <a:lnTo>
                    <a:pt x="170131" y="249052"/>
                  </a:lnTo>
                  <a:lnTo>
                    <a:pt x="173124" y="255701"/>
                  </a:lnTo>
                  <a:lnTo>
                    <a:pt x="178361" y="260657"/>
                  </a:lnTo>
                  <a:lnTo>
                    <a:pt x="184794" y="263061"/>
                  </a:lnTo>
                  <a:lnTo>
                    <a:pt x="191682" y="262816"/>
                  </a:lnTo>
                  <a:lnTo>
                    <a:pt x="198283" y="259829"/>
                  </a:lnTo>
                  <a:lnTo>
                    <a:pt x="217609" y="250142"/>
                  </a:lnTo>
                  <a:lnTo>
                    <a:pt x="238423" y="246913"/>
                  </a:lnTo>
                  <a:lnTo>
                    <a:pt x="306444" y="246913"/>
                  </a:lnTo>
                  <a:lnTo>
                    <a:pt x="306817" y="245021"/>
                  </a:lnTo>
                  <a:lnTo>
                    <a:pt x="306817" y="239153"/>
                  </a:lnTo>
                  <a:lnTo>
                    <a:pt x="304074" y="233641"/>
                  </a:lnTo>
                  <a:lnTo>
                    <a:pt x="299248" y="230200"/>
                  </a:lnTo>
                  <a:lnTo>
                    <a:pt x="285402" y="221751"/>
                  </a:lnTo>
                  <a:lnTo>
                    <a:pt x="270425" y="215595"/>
                  </a:lnTo>
                  <a:lnTo>
                    <a:pt x="254610" y="211830"/>
                  </a:lnTo>
                  <a:lnTo>
                    <a:pt x="238250" y="210553"/>
                  </a:lnTo>
                  <a:close/>
                </a:path>
                <a:path w="476884" h="263525">
                  <a:moveTo>
                    <a:pt x="402096" y="36194"/>
                  </a:moveTo>
                  <a:lnTo>
                    <a:pt x="238250" y="36194"/>
                  </a:lnTo>
                  <a:lnTo>
                    <a:pt x="294545" y="40545"/>
                  </a:lnTo>
                  <a:lnTo>
                    <a:pt x="348775" y="53424"/>
                  </a:lnTo>
                  <a:lnTo>
                    <a:pt x="400295" y="74573"/>
                  </a:lnTo>
                  <a:lnTo>
                    <a:pt x="448460" y="103733"/>
                  </a:lnTo>
                  <a:lnTo>
                    <a:pt x="451216" y="106146"/>
                  </a:lnTo>
                  <a:lnTo>
                    <a:pt x="455001" y="107175"/>
                  </a:lnTo>
                  <a:lnTo>
                    <a:pt x="458785" y="107175"/>
                  </a:lnTo>
                  <a:lnTo>
                    <a:pt x="465802" y="105727"/>
                  </a:lnTo>
                  <a:lnTo>
                    <a:pt x="471493" y="101792"/>
                  </a:lnTo>
                  <a:lnTo>
                    <a:pt x="475311" y="95982"/>
                  </a:lnTo>
                  <a:lnTo>
                    <a:pt x="476705" y="88912"/>
                  </a:lnTo>
                  <a:lnTo>
                    <a:pt x="476705" y="83057"/>
                  </a:lnTo>
                  <a:lnTo>
                    <a:pt x="473962" y="77546"/>
                  </a:lnTo>
                  <a:lnTo>
                    <a:pt x="469136" y="74091"/>
                  </a:lnTo>
                  <a:lnTo>
                    <a:pt x="427189" y="47864"/>
                  </a:lnTo>
                  <a:lnTo>
                    <a:pt x="402096" y="36194"/>
                  </a:lnTo>
                  <a:close/>
                </a:path>
                <a:path w="476884" h="263525">
                  <a:moveTo>
                    <a:pt x="238250" y="0"/>
                  </a:moveTo>
                  <a:lnTo>
                    <a:pt x="188702" y="3040"/>
                  </a:lnTo>
                  <a:lnTo>
                    <a:pt x="140409" y="12086"/>
                  </a:lnTo>
                  <a:lnTo>
                    <a:pt x="93802" y="27020"/>
                  </a:lnTo>
                  <a:lnTo>
                    <a:pt x="49310" y="47727"/>
                  </a:lnTo>
                  <a:lnTo>
                    <a:pt x="7364" y="74091"/>
                  </a:lnTo>
                  <a:lnTo>
                    <a:pt x="0" y="85942"/>
                  </a:lnTo>
                  <a:lnTo>
                    <a:pt x="243" y="92945"/>
                  </a:lnTo>
                  <a:lnTo>
                    <a:pt x="3236" y="99593"/>
                  </a:lnTo>
                  <a:lnTo>
                    <a:pt x="8473" y="104551"/>
                  </a:lnTo>
                  <a:lnTo>
                    <a:pt x="14906" y="106959"/>
                  </a:lnTo>
                  <a:lnTo>
                    <a:pt x="21794" y="106719"/>
                  </a:lnTo>
                  <a:lnTo>
                    <a:pt x="28395" y="103733"/>
                  </a:lnTo>
                  <a:lnTo>
                    <a:pt x="76401" y="74573"/>
                  </a:lnTo>
                  <a:lnTo>
                    <a:pt x="127893" y="53424"/>
                  </a:lnTo>
                  <a:lnTo>
                    <a:pt x="182100" y="40545"/>
                  </a:lnTo>
                  <a:lnTo>
                    <a:pt x="238250" y="36194"/>
                  </a:lnTo>
                  <a:lnTo>
                    <a:pt x="402096" y="36194"/>
                  </a:lnTo>
                  <a:lnTo>
                    <a:pt x="382698" y="27174"/>
                  </a:lnTo>
                  <a:lnTo>
                    <a:pt x="336091" y="12188"/>
                  </a:lnTo>
                  <a:lnTo>
                    <a:pt x="287798" y="3075"/>
                  </a:lnTo>
                  <a:lnTo>
                    <a:pt x="23825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1" name="object 84">
              <a:extLst>
                <a:ext uri="{FF2B5EF4-FFF2-40B4-BE49-F238E27FC236}">
                  <a16:creationId xmlns="" xmlns:a16="http://schemas.microsoft.com/office/drawing/2014/main" id="{F3EE3505-58E4-4032-A462-2DB62FC1DEE5}"/>
                </a:ext>
              </a:extLst>
            </p:cNvPr>
            <p:cNvSpPr/>
            <p:nvPr/>
          </p:nvSpPr>
          <p:spPr>
            <a:xfrm>
              <a:off x="6791036" y="3989106"/>
              <a:ext cx="311666" cy="82618"/>
            </a:xfrm>
            <a:custGeom>
              <a:avLst/>
              <a:gdLst/>
              <a:ahLst/>
              <a:cxnLst/>
              <a:rect l="l" t="t" r="r" b="b"/>
              <a:pathLst>
                <a:path w="294640" h="78104">
                  <a:moveTo>
                    <a:pt x="272277" y="36182"/>
                  </a:moveTo>
                  <a:lnTo>
                    <a:pt x="147280" y="36182"/>
                  </a:lnTo>
                  <a:lnTo>
                    <a:pt x="178834" y="38621"/>
                  </a:lnTo>
                  <a:lnTo>
                    <a:pt x="209556" y="45873"/>
                  </a:lnTo>
                  <a:lnTo>
                    <a:pt x="238861" y="57843"/>
                  </a:lnTo>
                  <a:lnTo>
                    <a:pt x="266165" y="74434"/>
                  </a:lnTo>
                  <a:lnTo>
                    <a:pt x="268920" y="76835"/>
                  </a:lnTo>
                  <a:lnTo>
                    <a:pt x="272362" y="77876"/>
                  </a:lnTo>
                  <a:lnTo>
                    <a:pt x="276147" y="77876"/>
                  </a:lnTo>
                  <a:lnTo>
                    <a:pt x="283163" y="76428"/>
                  </a:lnTo>
                  <a:lnTo>
                    <a:pt x="288855" y="72493"/>
                  </a:lnTo>
                  <a:lnTo>
                    <a:pt x="292672" y="66683"/>
                  </a:lnTo>
                  <a:lnTo>
                    <a:pt x="294066" y="59613"/>
                  </a:lnTo>
                  <a:lnTo>
                    <a:pt x="294066" y="53759"/>
                  </a:lnTo>
                  <a:lnTo>
                    <a:pt x="291311" y="48247"/>
                  </a:lnTo>
                  <a:lnTo>
                    <a:pt x="286485" y="44792"/>
                  </a:lnTo>
                  <a:lnTo>
                    <a:pt x="272277" y="36182"/>
                  </a:lnTo>
                  <a:close/>
                </a:path>
                <a:path w="294640" h="78104">
                  <a:moveTo>
                    <a:pt x="146924" y="0"/>
                  </a:moveTo>
                  <a:lnTo>
                    <a:pt x="73529" y="11414"/>
                  </a:lnTo>
                  <a:lnTo>
                    <a:pt x="7364" y="44792"/>
                  </a:lnTo>
                  <a:lnTo>
                    <a:pt x="0" y="56638"/>
                  </a:lnTo>
                  <a:lnTo>
                    <a:pt x="243" y="63645"/>
                  </a:lnTo>
                  <a:lnTo>
                    <a:pt x="3236" y="70294"/>
                  </a:lnTo>
                  <a:lnTo>
                    <a:pt x="8473" y="75252"/>
                  </a:lnTo>
                  <a:lnTo>
                    <a:pt x="14905" y="77660"/>
                  </a:lnTo>
                  <a:lnTo>
                    <a:pt x="21789" y="77420"/>
                  </a:lnTo>
                  <a:lnTo>
                    <a:pt x="28382" y="74434"/>
                  </a:lnTo>
                  <a:lnTo>
                    <a:pt x="55583" y="57843"/>
                  </a:lnTo>
                  <a:lnTo>
                    <a:pt x="84726" y="45873"/>
                  </a:lnTo>
                  <a:lnTo>
                    <a:pt x="115422" y="38621"/>
                  </a:lnTo>
                  <a:lnTo>
                    <a:pt x="147280" y="36182"/>
                  </a:lnTo>
                  <a:lnTo>
                    <a:pt x="272277" y="36182"/>
                  </a:lnTo>
                  <a:lnTo>
                    <a:pt x="254550" y="25438"/>
                  </a:lnTo>
                  <a:lnTo>
                    <a:pt x="220195" y="11414"/>
                  </a:lnTo>
                  <a:lnTo>
                    <a:pt x="184095" y="2880"/>
                  </a:lnTo>
                  <a:lnTo>
                    <a:pt x="14692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2" name="object 85">
              <a:extLst>
                <a:ext uri="{FF2B5EF4-FFF2-40B4-BE49-F238E27FC236}">
                  <a16:creationId xmlns="" xmlns:a16="http://schemas.microsoft.com/office/drawing/2014/main" id="{88AE835F-908B-48D3-8BA3-4280349893E5}"/>
                </a:ext>
              </a:extLst>
            </p:cNvPr>
            <p:cNvSpPr/>
            <p:nvPr/>
          </p:nvSpPr>
          <p:spPr>
            <a:xfrm>
              <a:off x="6624685" y="3387302"/>
              <a:ext cx="501756" cy="251214"/>
            </a:xfrm>
            <a:custGeom>
              <a:avLst/>
              <a:gdLst/>
              <a:ahLst/>
              <a:cxnLst/>
              <a:rect l="l" t="t" r="r" b="b"/>
              <a:pathLst>
                <a:path w="474345" h="237489">
                  <a:moveTo>
                    <a:pt x="438581" y="187032"/>
                  </a:moveTo>
                  <a:lnTo>
                    <a:pt x="393522" y="187032"/>
                  </a:lnTo>
                  <a:lnTo>
                    <a:pt x="385241" y="228841"/>
                  </a:lnTo>
                  <a:lnTo>
                    <a:pt x="384873" y="230276"/>
                  </a:lnTo>
                  <a:lnTo>
                    <a:pt x="398208" y="236042"/>
                  </a:lnTo>
                  <a:lnTo>
                    <a:pt x="414439" y="236042"/>
                  </a:lnTo>
                  <a:lnTo>
                    <a:pt x="420204" y="235318"/>
                  </a:lnTo>
                  <a:lnTo>
                    <a:pt x="422719" y="234962"/>
                  </a:lnTo>
                  <a:lnTo>
                    <a:pt x="424522" y="234238"/>
                  </a:lnTo>
                  <a:lnTo>
                    <a:pt x="426326" y="233883"/>
                  </a:lnTo>
                  <a:lnTo>
                    <a:pt x="427761" y="232803"/>
                  </a:lnTo>
                  <a:lnTo>
                    <a:pt x="429564" y="231000"/>
                  </a:lnTo>
                  <a:lnTo>
                    <a:pt x="430288" y="228841"/>
                  </a:lnTo>
                  <a:lnTo>
                    <a:pt x="438581" y="187032"/>
                  </a:lnTo>
                  <a:close/>
                </a:path>
                <a:path w="474345" h="237489">
                  <a:moveTo>
                    <a:pt x="453351" y="2514"/>
                  </a:moveTo>
                  <a:lnTo>
                    <a:pt x="431723" y="2514"/>
                  </a:lnTo>
                  <a:lnTo>
                    <a:pt x="427761" y="2882"/>
                  </a:lnTo>
                  <a:lnTo>
                    <a:pt x="423443" y="2882"/>
                  </a:lnTo>
                  <a:lnTo>
                    <a:pt x="420204" y="3606"/>
                  </a:lnTo>
                  <a:lnTo>
                    <a:pt x="414439" y="4317"/>
                  </a:lnTo>
                  <a:lnTo>
                    <a:pt x="412267" y="5041"/>
                  </a:lnTo>
                  <a:lnTo>
                    <a:pt x="408673" y="6489"/>
                  </a:lnTo>
                  <a:lnTo>
                    <a:pt x="407225" y="7569"/>
                  </a:lnTo>
                  <a:lnTo>
                    <a:pt x="406501" y="8648"/>
                  </a:lnTo>
                  <a:lnTo>
                    <a:pt x="308838" y="136220"/>
                  </a:lnTo>
                  <a:lnTo>
                    <a:pt x="307403" y="137655"/>
                  </a:lnTo>
                  <a:lnTo>
                    <a:pt x="306323" y="139826"/>
                  </a:lnTo>
                  <a:lnTo>
                    <a:pt x="303072" y="147396"/>
                  </a:lnTo>
                  <a:lnTo>
                    <a:pt x="302348" y="150279"/>
                  </a:lnTo>
                  <a:lnTo>
                    <a:pt x="301269" y="153161"/>
                  </a:lnTo>
                  <a:lnTo>
                    <a:pt x="298386" y="164693"/>
                  </a:lnTo>
                  <a:lnTo>
                    <a:pt x="297662" y="169735"/>
                  </a:lnTo>
                  <a:lnTo>
                    <a:pt x="296583" y="176225"/>
                  </a:lnTo>
                  <a:lnTo>
                    <a:pt x="296583" y="181622"/>
                  </a:lnTo>
                  <a:lnTo>
                    <a:pt x="297306" y="184149"/>
                  </a:lnTo>
                  <a:lnTo>
                    <a:pt x="298386" y="185229"/>
                  </a:lnTo>
                  <a:lnTo>
                    <a:pt x="299834" y="186321"/>
                  </a:lnTo>
                  <a:lnTo>
                    <a:pt x="301637" y="187032"/>
                  </a:lnTo>
                  <a:lnTo>
                    <a:pt x="459841" y="187032"/>
                  </a:lnTo>
                  <a:lnTo>
                    <a:pt x="461276" y="186321"/>
                  </a:lnTo>
                  <a:lnTo>
                    <a:pt x="463448" y="184149"/>
                  </a:lnTo>
                  <a:lnTo>
                    <a:pt x="464527" y="182702"/>
                  </a:lnTo>
                  <a:lnTo>
                    <a:pt x="465251" y="180911"/>
                  </a:lnTo>
                  <a:lnTo>
                    <a:pt x="466331" y="179108"/>
                  </a:lnTo>
                  <a:lnTo>
                    <a:pt x="469214" y="170459"/>
                  </a:lnTo>
                  <a:lnTo>
                    <a:pt x="469557" y="168300"/>
                  </a:lnTo>
                  <a:lnTo>
                    <a:pt x="470293" y="163969"/>
                  </a:lnTo>
                  <a:lnTo>
                    <a:pt x="471017" y="160362"/>
                  </a:lnTo>
                  <a:lnTo>
                    <a:pt x="471017" y="155320"/>
                  </a:lnTo>
                  <a:lnTo>
                    <a:pt x="470649" y="153161"/>
                  </a:lnTo>
                  <a:lnTo>
                    <a:pt x="470293" y="151714"/>
                  </a:lnTo>
                  <a:lnTo>
                    <a:pt x="469557" y="150279"/>
                  </a:lnTo>
                  <a:lnTo>
                    <a:pt x="468121" y="149555"/>
                  </a:lnTo>
                  <a:lnTo>
                    <a:pt x="340550" y="149555"/>
                  </a:lnTo>
                  <a:lnTo>
                    <a:pt x="421639" y="45046"/>
                  </a:lnTo>
                  <a:lnTo>
                    <a:pt x="466934" y="45046"/>
                  </a:lnTo>
                  <a:lnTo>
                    <a:pt x="473887" y="10083"/>
                  </a:lnTo>
                  <a:lnTo>
                    <a:pt x="474256" y="9004"/>
                  </a:lnTo>
                  <a:lnTo>
                    <a:pt x="473887" y="7924"/>
                  </a:lnTo>
                  <a:lnTo>
                    <a:pt x="472808" y="6845"/>
                  </a:lnTo>
                  <a:lnTo>
                    <a:pt x="472097" y="5765"/>
                  </a:lnTo>
                  <a:lnTo>
                    <a:pt x="470293" y="5041"/>
                  </a:lnTo>
                  <a:lnTo>
                    <a:pt x="465251" y="3606"/>
                  </a:lnTo>
                  <a:lnTo>
                    <a:pt x="462000" y="3238"/>
                  </a:lnTo>
                  <a:lnTo>
                    <a:pt x="453351" y="2514"/>
                  </a:lnTo>
                  <a:close/>
                </a:path>
                <a:path w="474345" h="237489">
                  <a:moveTo>
                    <a:pt x="466934" y="45046"/>
                  </a:moveTo>
                  <a:lnTo>
                    <a:pt x="421639" y="45046"/>
                  </a:lnTo>
                  <a:lnTo>
                    <a:pt x="400735" y="149555"/>
                  </a:lnTo>
                  <a:lnTo>
                    <a:pt x="446150" y="149555"/>
                  </a:lnTo>
                  <a:lnTo>
                    <a:pt x="466934" y="45046"/>
                  </a:lnTo>
                  <a:close/>
                </a:path>
                <a:path w="474345" h="237489">
                  <a:moveTo>
                    <a:pt x="237134" y="181622"/>
                  </a:moveTo>
                  <a:lnTo>
                    <a:pt x="226313" y="181622"/>
                  </a:lnTo>
                  <a:lnTo>
                    <a:pt x="221627" y="182346"/>
                  </a:lnTo>
                  <a:lnTo>
                    <a:pt x="201802" y="206489"/>
                  </a:lnTo>
                  <a:lnTo>
                    <a:pt x="201091" y="209372"/>
                  </a:lnTo>
                  <a:lnTo>
                    <a:pt x="200317" y="215506"/>
                  </a:lnTo>
                  <a:lnTo>
                    <a:pt x="200012" y="217665"/>
                  </a:lnTo>
                  <a:lnTo>
                    <a:pt x="200012" y="222707"/>
                  </a:lnTo>
                  <a:lnTo>
                    <a:pt x="200367" y="225234"/>
                  </a:lnTo>
                  <a:lnTo>
                    <a:pt x="201802" y="229565"/>
                  </a:lnTo>
                  <a:lnTo>
                    <a:pt x="202882" y="231355"/>
                  </a:lnTo>
                  <a:lnTo>
                    <a:pt x="204685" y="232803"/>
                  </a:lnTo>
                  <a:lnTo>
                    <a:pt x="206133" y="234238"/>
                  </a:lnTo>
                  <a:lnTo>
                    <a:pt x="208648" y="235318"/>
                  </a:lnTo>
                  <a:lnTo>
                    <a:pt x="214426" y="236766"/>
                  </a:lnTo>
                  <a:lnTo>
                    <a:pt x="218033" y="237134"/>
                  </a:lnTo>
                  <a:lnTo>
                    <a:pt x="228472" y="237134"/>
                  </a:lnTo>
                  <a:lnTo>
                    <a:pt x="253339" y="212267"/>
                  </a:lnTo>
                  <a:lnTo>
                    <a:pt x="254063" y="209372"/>
                  </a:lnTo>
                  <a:lnTo>
                    <a:pt x="254774" y="203606"/>
                  </a:lnTo>
                  <a:lnTo>
                    <a:pt x="254774" y="194602"/>
                  </a:lnTo>
                  <a:lnTo>
                    <a:pt x="254063" y="191719"/>
                  </a:lnTo>
                  <a:lnTo>
                    <a:pt x="253695" y="189560"/>
                  </a:lnTo>
                  <a:lnTo>
                    <a:pt x="252615" y="187756"/>
                  </a:lnTo>
                  <a:lnTo>
                    <a:pt x="250824" y="186321"/>
                  </a:lnTo>
                  <a:lnTo>
                    <a:pt x="249377" y="184873"/>
                  </a:lnTo>
                  <a:lnTo>
                    <a:pt x="246849" y="183426"/>
                  </a:lnTo>
                  <a:lnTo>
                    <a:pt x="241084" y="181990"/>
                  </a:lnTo>
                  <a:lnTo>
                    <a:pt x="237134" y="181622"/>
                  </a:lnTo>
                  <a:close/>
                </a:path>
                <a:path w="474345" h="237489">
                  <a:moveTo>
                    <a:pt x="178288" y="41808"/>
                  </a:moveTo>
                  <a:lnTo>
                    <a:pt x="101257" y="41808"/>
                  </a:lnTo>
                  <a:lnTo>
                    <a:pt x="105232" y="42519"/>
                  </a:lnTo>
                  <a:lnTo>
                    <a:pt x="108470" y="43967"/>
                  </a:lnTo>
                  <a:lnTo>
                    <a:pt x="120726" y="65595"/>
                  </a:lnTo>
                  <a:lnTo>
                    <a:pt x="120357" y="68110"/>
                  </a:lnTo>
                  <a:lnTo>
                    <a:pt x="120002" y="70992"/>
                  </a:lnTo>
                  <a:lnTo>
                    <a:pt x="103060" y="105587"/>
                  </a:lnTo>
                  <a:lnTo>
                    <a:pt x="75836" y="134315"/>
                  </a:lnTo>
                  <a:lnTo>
                    <a:pt x="16217" y="187032"/>
                  </a:lnTo>
                  <a:lnTo>
                    <a:pt x="12611" y="190284"/>
                  </a:lnTo>
                  <a:lnTo>
                    <a:pt x="0" y="221627"/>
                  </a:lnTo>
                  <a:lnTo>
                    <a:pt x="0" y="229196"/>
                  </a:lnTo>
                  <a:lnTo>
                    <a:pt x="1079" y="232448"/>
                  </a:lnTo>
                  <a:lnTo>
                    <a:pt x="2158" y="233159"/>
                  </a:lnTo>
                  <a:lnTo>
                    <a:pt x="2870" y="233883"/>
                  </a:lnTo>
                  <a:lnTo>
                    <a:pt x="4330" y="234607"/>
                  </a:lnTo>
                  <a:lnTo>
                    <a:pt x="7200" y="235318"/>
                  </a:lnTo>
                  <a:lnTo>
                    <a:pt x="146303" y="235318"/>
                  </a:lnTo>
                  <a:lnTo>
                    <a:pt x="155676" y="216230"/>
                  </a:lnTo>
                  <a:lnTo>
                    <a:pt x="156400" y="214071"/>
                  </a:lnTo>
                  <a:lnTo>
                    <a:pt x="156646" y="212623"/>
                  </a:lnTo>
                  <a:lnTo>
                    <a:pt x="156768" y="210096"/>
                  </a:lnTo>
                  <a:lnTo>
                    <a:pt x="157051" y="208660"/>
                  </a:lnTo>
                  <a:lnTo>
                    <a:pt x="157124" y="203606"/>
                  </a:lnTo>
                  <a:lnTo>
                    <a:pt x="156044" y="200367"/>
                  </a:lnTo>
                  <a:lnTo>
                    <a:pt x="155320" y="198564"/>
                  </a:lnTo>
                  <a:lnTo>
                    <a:pt x="153873" y="197840"/>
                  </a:lnTo>
                  <a:lnTo>
                    <a:pt x="63423" y="197840"/>
                  </a:lnTo>
                  <a:lnTo>
                    <a:pt x="96215" y="170091"/>
                  </a:lnTo>
                  <a:lnTo>
                    <a:pt x="126491" y="143789"/>
                  </a:lnTo>
                  <a:lnTo>
                    <a:pt x="154228" y="113868"/>
                  </a:lnTo>
                  <a:lnTo>
                    <a:pt x="174790" y="77838"/>
                  </a:lnTo>
                  <a:lnTo>
                    <a:pt x="177304" y="67030"/>
                  </a:lnTo>
                  <a:lnTo>
                    <a:pt x="178384" y="61620"/>
                  </a:lnTo>
                  <a:lnTo>
                    <a:pt x="178739" y="56578"/>
                  </a:lnTo>
                  <a:lnTo>
                    <a:pt x="178695" y="45046"/>
                  </a:lnTo>
                  <a:lnTo>
                    <a:pt x="178288" y="41808"/>
                  </a:lnTo>
                  <a:close/>
                </a:path>
                <a:path w="474345" h="237489">
                  <a:moveTo>
                    <a:pt x="114236" y="0"/>
                  </a:moveTo>
                  <a:lnTo>
                    <a:pt x="106667" y="0"/>
                  </a:lnTo>
                  <a:lnTo>
                    <a:pt x="99466" y="723"/>
                  </a:lnTo>
                  <a:lnTo>
                    <a:pt x="61620" y="11887"/>
                  </a:lnTo>
                  <a:lnTo>
                    <a:pt x="48653" y="19456"/>
                  </a:lnTo>
                  <a:lnTo>
                    <a:pt x="47205" y="20535"/>
                  </a:lnTo>
                  <a:lnTo>
                    <a:pt x="41071" y="38557"/>
                  </a:lnTo>
                  <a:lnTo>
                    <a:pt x="40716" y="40360"/>
                  </a:lnTo>
                  <a:lnTo>
                    <a:pt x="40286" y="42887"/>
                  </a:lnTo>
                  <a:lnTo>
                    <a:pt x="39636" y="46126"/>
                  </a:lnTo>
                  <a:lnTo>
                    <a:pt x="39636" y="54419"/>
                  </a:lnTo>
                  <a:lnTo>
                    <a:pt x="39992" y="56210"/>
                  </a:lnTo>
                  <a:lnTo>
                    <a:pt x="41440" y="59093"/>
                  </a:lnTo>
                  <a:lnTo>
                    <a:pt x="42519" y="59829"/>
                  </a:lnTo>
                  <a:lnTo>
                    <a:pt x="45402" y="59829"/>
                  </a:lnTo>
                  <a:lnTo>
                    <a:pt x="47929" y="58737"/>
                  </a:lnTo>
                  <a:lnTo>
                    <a:pt x="54406" y="55130"/>
                  </a:lnTo>
                  <a:lnTo>
                    <a:pt x="58369" y="52984"/>
                  </a:lnTo>
                  <a:lnTo>
                    <a:pt x="67754" y="48653"/>
                  </a:lnTo>
                  <a:lnTo>
                    <a:pt x="72783" y="46481"/>
                  </a:lnTo>
                  <a:lnTo>
                    <a:pt x="84315" y="42887"/>
                  </a:lnTo>
                  <a:lnTo>
                    <a:pt x="90093" y="41808"/>
                  </a:lnTo>
                  <a:lnTo>
                    <a:pt x="178288" y="41808"/>
                  </a:lnTo>
                  <a:lnTo>
                    <a:pt x="178015" y="39636"/>
                  </a:lnTo>
                  <a:lnTo>
                    <a:pt x="153873" y="7924"/>
                  </a:lnTo>
                  <a:lnTo>
                    <a:pt x="123290" y="275"/>
                  </a:lnTo>
                  <a:lnTo>
                    <a:pt x="1142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3" name="object 86">
              <a:extLst>
                <a:ext uri="{FF2B5EF4-FFF2-40B4-BE49-F238E27FC236}">
                  <a16:creationId xmlns="" xmlns:a16="http://schemas.microsoft.com/office/drawing/2014/main" id="{8770397E-43A6-4BCD-9E5C-49D7DE95FFCD}"/>
                </a:ext>
              </a:extLst>
            </p:cNvPr>
            <p:cNvSpPr/>
            <p:nvPr/>
          </p:nvSpPr>
          <p:spPr>
            <a:xfrm>
              <a:off x="7153411" y="3492897"/>
              <a:ext cx="131518" cy="14448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4" name="object 87">
              <a:extLst>
                <a:ext uri="{FF2B5EF4-FFF2-40B4-BE49-F238E27FC236}">
                  <a16:creationId xmlns="" xmlns:a16="http://schemas.microsoft.com/office/drawing/2014/main" id="{14D5830F-E487-484A-88A5-B9B34D909ACB}"/>
                </a:ext>
              </a:extLst>
            </p:cNvPr>
            <p:cNvSpPr/>
            <p:nvPr/>
          </p:nvSpPr>
          <p:spPr>
            <a:xfrm>
              <a:off x="6689866" y="3016394"/>
              <a:ext cx="525937" cy="290844"/>
            </a:xfrm>
            <a:custGeom>
              <a:avLst/>
              <a:gdLst/>
              <a:ahLst/>
              <a:cxnLst/>
              <a:rect l="l" t="t" r="r" b="b"/>
              <a:pathLst>
                <a:path w="497204" h="274955">
                  <a:moveTo>
                    <a:pt x="318896" y="258654"/>
                  </a:moveTo>
                  <a:lnTo>
                    <a:pt x="247584" y="258654"/>
                  </a:lnTo>
                  <a:lnTo>
                    <a:pt x="269475" y="261831"/>
                  </a:lnTo>
                  <a:lnTo>
                    <a:pt x="289744" y="271360"/>
                  </a:lnTo>
                  <a:lnTo>
                    <a:pt x="292982" y="273519"/>
                  </a:lnTo>
                  <a:lnTo>
                    <a:pt x="296957" y="274599"/>
                  </a:lnTo>
                  <a:lnTo>
                    <a:pt x="300551" y="274599"/>
                  </a:lnTo>
                  <a:lnTo>
                    <a:pt x="307940" y="273153"/>
                  </a:lnTo>
                  <a:lnTo>
                    <a:pt x="313975" y="269243"/>
                  </a:lnTo>
                  <a:lnTo>
                    <a:pt x="317982" y="263508"/>
                  </a:lnTo>
                  <a:lnTo>
                    <a:pt x="318896" y="258654"/>
                  </a:lnTo>
                  <a:close/>
                </a:path>
                <a:path w="497204" h="274955">
                  <a:moveTo>
                    <a:pt x="247580" y="222351"/>
                  </a:moveTo>
                  <a:lnTo>
                    <a:pt x="198120" y="233447"/>
                  </a:lnTo>
                  <a:lnTo>
                    <a:pt x="175733" y="253477"/>
                  </a:lnTo>
                  <a:lnTo>
                    <a:pt x="175981" y="260412"/>
                  </a:lnTo>
                  <a:lnTo>
                    <a:pt x="179101" y="267042"/>
                  </a:lnTo>
                  <a:lnTo>
                    <a:pt x="184634" y="272021"/>
                  </a:lnTo>
                  <a:lnTo>
                    <a:pt x="191449" y="274469"/>
                  </a:lnTo>
                  <a:lnTo>
                    <a:pt x="198668" y="274283"/>
                  </a:lnTo>
                  <a:lnTo>
                    <a:pt x="205416" y="271360"/>
                  </a:lnTo>
                  <a:lnTo>
                    <a:pt x="225691" y="261831"/>
                  </a:lnTo>
                  <a:lnTo>
                    <a:pt x="247584" y="258654"/>
                  </a:lnTo>
                  <a:lnTo>
                    <a:pt x="318896" y="258654"/>
                  </a:lnTo>
                  <a:lnTo>
                    <a:pt x="319284" y="256590"/>
                  </a:lnTo>
                  <a:lnTo>
                    <a:pt x="319284" y="250824"/>
                  </a:lnTo>
                  <a:lnTo>
                    <a:pt x="316414" y="245414"/>
                  </a:lnTo>
                  <a:lnTo>
                    <a:pt x="311359" y="241807"/>
                  </a:lnTo>
                  <a:lnTo>
                    <a:pt x="296884" y="233245"/>
                  </a:lnTo>
                  <a:lnTo>
                    <a:pt x="281227" y="227079"/>
                  </a:lnTo>
                  <a:lnTo>
                    <a:pt x="264691" y="223412"/>
                  </a:lnTo>
                  <a:lnTo>
                    <a:pt x="247580" y="222351"/>
                  </a:lnTo>
                  <a:close/>
                </a:path>
                <a:path w="497204" h="274955">
                  <a:moveTo>
                    <a:pt x="419863" y="40004"/>
                  </a:moveTo>
                  <a:lnTo>
                    <a:pt x="248304" y="40004"/>
                  </a:lnTo>
                  <a:lnTo>
                    <a:pt x="295376" y="43051"/>
                  </a:lnTo>
                  <a:lnTo>
                    <a:pt x="341185" y="52098"/>
                  </a:lnTo>
                  <a:lnTo>
                    <a:pt x="385332" y="67009"/>
                  </a:lnTo>
                  <a:lnTo>
                    <a:pt x="427419" y="87644"/>
                  </a:lnTo>
                  <a:lnTo>
                    <a:pt x="467048" y="113868"/>
                  </a:lnTo>
                  <a:lnTo>
                    <a:pt x="470287" y="116395"/>
                  </a:lnTo>
                  <a:lnTo>
                    <a:pt x="473894" y="117487"/>
                  </a:lnTo>
                  <a:lnTo>
                    <a:pt x="477869" y="117487"/>
                  </a:lnTo>
                  <a:lnTo>
                    <a:pt x="485198" y="115904"/>
                  </a:lnTo>
                  <a:lnTo>
                    <a:pt x="491143" y="111582"/>
                  </a:lnTo>
                  <a:lnTo>
                    <a:pt x="495132" y="105164"/>
                  </a:lnTo>
                  <a:lnTo>
                    <a:pt x="496589" y="97294"/>
                  </a:lnTo>
                  <a:lnTo>
                    <a:pt x="496589" y="90817"/>
                  </a:lnTo>
                  <a:lnTo>
                    <a:pt x="493718" y="84683"/>
                  </a:lnTo>
                  <a:lnTo>
                    <a:pt x="488664" y="81076"/>
                  </a:lnTo>
                  <a:lnTo>
                    <a:pt x="445018" y="52303"/>
                  </a:lnTo>
                  <a:lnTo>
                    <a:pt x="419863" y="40004"/>
                  </a:lnTo>
                  <a:close/>
                </a:path>
                <a:path w="497204" h="274955">
                  <a:moveTo>
                    <a:pt x="247935" y="0"/>
                  </a:moveTo>
                  <a:lnTo>
                    <a:pt x="196195" y="3312"/>
                  </a:lnTo>
                  <a:lnTo>
                    <a:pt x="145891" y="13180"/>
                  </a:lnTo>
                  <a:lnTo>
                    <a:pt x="97421" y="29500"/>
                  </a:lnTo>
                  <a:lnTo>
                    <a:pt x="51184" y="52167"/>
                  </a:lnTo>
                  <a:lnTo>
                    <a:pt x="7575" y="81076"/>
                  </a:lnTo>
                  <a:lnTo>
                    <a:pt x="0" y="94187"/>
                  </a:lnTo>
                  <a:lnTo>
                    <a:pt x="167" y="101909"/>
                  </a:lnTo>
                  <a:lnTo>
                    <a:pt x="3244" y="109194"/>
                  </a:lnTo>
                  <a:lnTo>
                    <a:pt x="8720" y="114636"/>
                  </a:lnTo>
                  <a:lnTo>
                    <a:pt x="15447" y="117341"/>
                  </a:lnTo>
                  <a:lnTo>
                    <a:pt x="22649" y="117142"/>
                  </a:lnTo>
                  <a:lnTo>
                    <a:pt x="29546" y="113868"/>
                  </a:lnTo>
                  <a:lnTo>
                    <a:pt x="69358" y="87644"/>
                  </a:lnTo>
                  <a:lnTo>
                    <a:pt x="111538" y="67009"/>
                  </a:lnTo>
                  <a:lnTo>
                    <a:pt x="155687" y="52098"/>
                  </a:lnTo>
                  <a:lnTo>
                    <a:pt x="201408" y="43051"/>
                  </a:lnTo>
                  <a:lnTo>
                    <a:pt x="248304" y="40004"/>
                  </a:lnTo>
                  <a:lnTo>
                    <a:pt x="419863" y="40004"/>
                  </a:lnTo>
                  <a:lnTo>
                    <a:pt x="398691" y="29653"/>
                  </a:lnTo>
                  <a:lnTo>
                    <a:pt x="350115" y="13283"/>
                  </a:lnTo>
                  <a:lnTo>
                    <a:pt x="299719" y="3346"/>
                  </a:lnTo>
                  <a:lnTo>
                    <a:pt x="2479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5" name="object 88">
              <a:extLst>
                <a:ext uri="{FF2B5EF4-FFF2-40B4-BE49-F238E27FC236}">
                  <a16:creationId xmlns="" xmlns:a16="http://schemas.microsoft.com/office/drawing/2014/main" id="{9C16EA2C-07E7-4654-94C3-7A33351F8423}"/>
                </a:ext>
              </a:extLst>
            </p:cNvPr>
            <p:cNvSpPr/>
            <p:nvPr/>
          </p:nvSpPr>
          <p:spPr>
            <a:xfrm>
              <a:off x="6786170" y="3132279"/>
              <a:ext cx="326443" cy="85305"/>
            </a:xfrm>
            <a:custGeom>
              <a:avLst/>
              <a:gdLst/>
              <a:ahLst/>
              <a:cxnLst/>
              <a:rect l="l" t="t" r="r" b="b"/>
              <a:pathLst>
                <a:path w="308609" h="80644">
                  <a:moveTo>
                    <a:pt x="286458" y="37477"/>
                  </a:moveTo>
                  <a:lnTo>
                    <a:pt x="154374" y="37477"/>
                  </a:lnTo>
                  <a:lnTo>
                    <a:pt x="187594" y="40016"/>
                  </a:lnTo>
                  <a:lnTo>
                    <a:pt x="219833" y="47521"/>
                  </a:lnTo>
                  <a:lnTo>
                    <a:pt x="250515" y="59825"/>
                  </a:lnTo>
                  <a:lnTo>
                    <a:pt x="279063" y="76758"/>
                  </a:lnTo>
                  <a:lnTo>
                    <a:pt x="281946" y="78917"/>
                  </a:lnTo>
                  <a:lnTo>
                    <a:pt x="285921" y="80365"/>
                  </a:lnTo>
                  <a:lnTo>
                    <a:pt x="289515" y="80365"/>
                  </a:lnTo>
                  <a:lnTo>
                    <a:pt x="296903" y="78850"/>
                  </a:lnTo>
                  <a:lnTo>
                    <a:pt x="302941" y="74734"/>
                  </a:lnTo>
                  <a:lnTo>
                    <a:pt x="306951" y="68658"/>
                  </a:lnTo>
                  <a:lnTo>
                    <a:pt x="308260" y="61264"/>
                  </a:lnTo>
                  <a:lnTo>
                    <a:pt x="308260" y="55130"/>
                  </a:lnTo>
                  <a:lnTo>
                    <a:pt x="305377" y="49364"/>
                  </a:lnTo>
                  <a:lnTo>
                    <a:pt x="300335" y="46126"/>
                  </a:lnTo>
                  <a:lnTo>
                    <a:pt x="286458" y="37477"/>
                  </a:lnTo>
                  <a:close/>
                </a:path>
                <a:path w="308609" h="80644">
                  <a:moveTo>
                    <a:pt x="154019" y="0"/>
                  </a:moveTo>
                  <a:lnTo>
                    <a:pt x="114835" y="2949"/>
                  </a:lnTo>
                  <a:lnTo>
                    <a:pt x="77074" y="11709"/>
                  </a:lnTo>
                  <a:lnTo>
                    <a:pt x="41206" y="26146"/>
                  </a:lnTo>
                  <a:lnTo>
                    <a:pt x="7702" y="46126"/>
                  </a:lnTo>
                  <a:lnTo>
                    <a:pt x="0" y="58334"/>
                  </a:lnTo>
                  <a:lnTo>
                    <a:pt x="255" y="65532"/>
                  </a:lnTo>
                  <a:lnTo>
                    <a:pt x="3384" y="72428"/>
                  </a:lnTo>
                  <a:lnTo>
                    <a:pt x="8912" y="77619"/>
                  </a:lnTo>
                  <a:lnTo>
                    <a:pt x="15725" y="80136"/>
                  </a:lnTo>
                  <a:lnTo>
                    <a:pt x="22944" y="79882"/>
                  </a:lnTo>
                  <a:lnTo>
                    <a:pt x="29686" y="76758"/>
                  </a:lnTo>
                  <a:lnTo>
                    <a:pt x="58189" y="59675"/>
                  </a:lnTo>
                  <a:lnTo>
                    <a:pt x="88787" y="47388"/>
                  </a:lnTo>
                  <a:lnTo>
                    <a:pt x="121006" y="39966"/>
                  </a:lnTo>
                  <a:lnTo>
                    <a:pt x="154374" y="37477"/>
                  </a:lnTo>
                  <a:lnTo>
                    <a:pt x="286458" y="37477"/>
                  </a:lnTo>
                  <a:lnTo>
                    <a:pt x="268196" y="26096"/>
                  </a:lnTo>
                  <a:lnTo>
                    <a:pt x="234335" y="11576"/>
                  </a:lnTo>
                  <a:lnTo>
                    <a:pt x="196896" y="2799"/>
                  </a:lnTo>
                  <a:lnTo>
                    <a:pt x="15401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6" name="object 89">
              <a:extLst>
                <a:ext uri="{FF2B5EF4-FFF2-40B4-BE49-F238E27FC236}">
                  <a16:creationId xmlns="" xmlns:a16="http://schemas.microsoft.com/office/drawing/2014/main" id="{9FDA4202-73CB-4DD9-98A4-E707B903B4D3}"/>
                </a:ext>
              </a:extLst>
            </p:cNvPr>
            <p:cNvSpPr/>
            <p:nvPr/>
          </p:nvSpPr>
          <p:spPr>
            <a:xfrm>
              <a:off x="10162061" y="2447305"/>
              <a:ext cx="216286" cy="160535"/>
            </a:xfrm>
            <a:custGeom>
              <a:avLst/>
              <a:gdLst/>
              <a:ahLst/>
              <a:cxnLst/>
              <a:rect l="l" t="t" r="r" b="b"/>
              <a:pathLst>
                <a:path w="204470" h="151764">
                  <a:moveTo>
                    <a:pt x="204266" y="0"/>
                  </a:moveTo>
                  <a:lnTo>
                    <a:pt x="0" y="0"/>
                  </a:lnTo>
                  <a:lnTo>
                    <a:pt x="0" y="151333"/>
                  </a:lnTo>
                  <a:lnTo>
                    <a:pt x="204266" y="151333"/>
                  </a:lnTo>
                  <a:lnTo>
                    <a:pt x="204266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7" name="object 90">
              <a:extLst>
                <a:ext uri="{FF2B5EF4-FFF2-40B4-BE49-F238E27FC236}">
                  <a16:creationId xmlns="" xmlns:a16="http://schemas.microsoft.com/office/drawing/2014/main" id="{980400BA-0D6D-4F76-AB7F-682285BF9CEE}"/>
                </a:ext>
              </a:extLst>
            </p:cNvPr>
            <p:cNvSpPr/>
            <p:nvPr/>
          </p:nvSpPr>
          <p:spPr>
            <a:xfrm>
              <a:off x="9991184" y="2651578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8" name="object 91">
              <a:extLst>
                <a:ext uri="{FF2B5EF4-FFF2-40B4-BE49-F238E27FC236}">
                  <a16:creationId xmlns="" xmlns:a16="http://schemas.microsoft.com/office/drawing/2014/main" id="{1CBA5A3D-CD35-49EB-BE02-28F2981E0CBA}"/>
                </a:ext>
              </a:extLst>
            </p:cNvPr>
            <p:cNvSpPr/>
            <p:nvPr/>
          </p:nvSpPr>
          <p:spPr>
            <a:xfrm>
              <a:off x="10162048" y="2847098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28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28" y="146634"/>
                  </a:lnTo>
                  <a:lnTo>
                    <a:pt x="217728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29" name="object 92">
              <a:extLst>
                <a:ext uri="{FF2B5EF4-FFF2-40B4-BE49-F238E27FC236}">
                  <a16:creationId xmlns="" xmlns:a16="http://schemas.microsoft.com/office/drawing/2014/main" id="{C4FFC4E1-BEEE-4CC3-AFC3-DA506FD3A94D}"/>
                </a:ext>
              </a:extLst>
            </p:cNvPr>
            <p:cNvSpPr/>
            <p:nvPr/>
          </p:nvSpPr>
          <p:spPr>
            <a:xfrm>
              <a:off x="9991182" y="2847098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0" name="object 93">
              <a:extLst>
                <a:ext uri="{FF2B5EF4-FFF2-40B4-BE49-F238E27FC236}">
                  <a16:creationId xmlns="" xmlns:a16="http://schemas.microsoft.com/office/drawing/2014/main" id="{C73FBF40-37C7-4B92-8ADC-28C1153C869E}"/>
                </a:ext>
              </a:extLst>
            </p:cNvPr>
            <p:cNvSpPr/>
            <p:nvPr/>
          </p:nvSpPr>
          <p:spPr>
            <a:xfrm>
              <a:off x="9991178" y="2447293"/>
              <a:ext cx="142399" cy="160078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1" name="object 94">
              <a:extLst>
                <a:ext uri="{FF2B5EF4-FFF2-40B4-BE49-F238E27FC236}">
                  <a16:creationId xmlns="" xmlns:a16="http://schemas.microsoft.com/office/drawing/2014/main" id="{EA4181CF-B650-409E-9D0C-4CE9C22ED30F}"/>
                </a:ext>
              </a:extLst>
            </p:cNvPr>
            <p:cNvSpPr/>
            <p:nvPr/>
          </p:nvSpPr>
          <p:spPr>
            <a:xfrm>
              <a:off x="10107292" y="4827413"/>
              <a:ext cx="177327" cy="161207"/>
            </a:xfrm>
            <a:custGeom>
              <a:avLst/>
              <a:gdLst/>
              <a:ahLst/>
              <a:cxnLst/>
              <a:rect l="l" t="t" r="r" b="b"/>
              <a:pathLst>
                <a:path w="167640" h="152400">
                  <a:moveTo>
                    <a:pt x="0" y="152234"/>
                  </a:moveTo>
                  <a:lnTo>
                    <a:pt x="167640" y="152234"/>
                  </a:lnTo>
                  <a:lnTo>
                    <a:pt x="167640" y="0"/>
                  </a:lnTo>
                  <a:lnTo>
                    <a:pt x="0" y="0"/>
                  </a:lnTo>
                  <a:lnTo>
                    <a:pt x="0" y="152234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2" name="object 95">
              <a:extLst>
                <a:ext uri="{FF2B5EF4-FFF2-40B4-BE49-F238E27FC236}">
                  <a16:creationId xmlns="" xmlns:a16="http://schemas.microsoft.com/office/drawing/2014/main" id="{7F805248-55BF-4ABA-9652-8E3C73DD5A56}"/>
                </a:ext>
              </a:extLst>
            </p:cNvPr>
            <p:cNvSpPr/>
            <p:nvPr/>
          </p:nvSpPr>
          <p:spPr>
            <a:xfrm>
              <a:off x="9991189" y="4827420"/>
              <a:ext cx="87615" cy="161031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3" name="object 96">
              <a:extLst>
                <a:ext uri="{FF2B5EF4-FFF2-40B4-BE49-F238E27FC236}">
                  <a16:creationId xmlns="" xmlns:a16="http://schemas.microsoft.com/office/drawing/2014/main" id="{A1C458A3-F4FA-4AFF-8B38-3B223B7FF880}"/>
                </a:ext>
              </a:extLst>
            </p:cNvPr>
            <p:cNvSpPr/>
            <p:nvPr/>
          </p:nvSpPr>
          <p:spPr>
            <a:xfrm>
              <a:off x="10313099" y="4827420"/>
              <a:ext cx="201051" cy="161031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4" name="object 97">
              <a:extLst>
                <a:ext uri="{FF2B5EF4-FFF2-40B4-BE49-F238E27FC236}">
                  <a16:creationId xmlns="" xmlns:a16="http://schemas.microsoft.com/office/drawing/2014/main" id="{91788231-8939-46FA-A768-325467CC08D5}"/>
                </a:ext>
              </a:extLst>
            </p:cNvPr>
            <p:cNvSpPr/>
            <p:nvPr/>
          </p:nvSpPr>
          <p:spPr>
            <a:xfrm>
              <a:off x="10341700" y="2651580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29" y="143052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5" name="object 98">
              <a:extLst>
                <a:ext uri="{FF2B5EF4-FFF2-40B4-BE49-F238E27FC236}">
                  <a16:creationId xmlns="" xmlns:a16="http://schemas.microsoft.com/office/drawing/2014/main" id="{CA96A92C-ECBB-4597-A6B4-C981838BA7CC}"/>
                </a:ext>
              </a:extLst>
            </p:cNvPr>
            <p:cNvSpPr/>
            <p:nvPr/>
          </p:nvSpPr>
          <p:spPr>
            <a:xfrm>
              <a:off x="10406597" y="2447293"/>
              <a:ext cx="107551" cy="160078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6" name="object 99">
              <a:extLst>
                <a:ext uri="{FF2B5EF4-FFF2-40B4-BE49-F238E27FC236}">
                  <a16:creationId xmlns="" xmlns:a16="http://schemas.microsoft.com/office/drawing/2014/main" id="{14FB0FFD-659E-4F6F-9B6A-0B997CF57A36}"/>
                </a:ext>
              </a:extLst>
            </p:cNvPr>
            <p:cNvSpPr/>
            <p:nvPr/>
          </p:nvSpPr>
          <p:spPr>
            <a:xfrm>
              <a:off x="10420851" y="2847098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0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01" y="146634"/>
                  </a:lnTo>
                  <a:lnTo>
                    <a:pt x="8820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7" name="object 100">
              <a:extLst>
                <a:ext uri="{FF2B5EF4-FFF2-40B4-BE49-F238E27FC236}">
                  <a16:creationId xmlns="" xmlns:a16="http://schemas.microsoft.com/office/drawing/2014/main" id="{B58EF8F3-9499-4BCF-A3C9-0D8AB55E3A9A}"/>
                </a:ext>
              </a:extLst>
            </p:cNvPr>
            <p:cNvSpPr/>
            <p:nvPr/>
          </p:nvSpPr>
          <p:spPr>
            <a:xfrm>
              <a:off x="9991184" y="3046429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40"/>
                  </a:moveTo>
                  <a:lnTo>
                    <a:pt x="304444" y="143040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4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8" name="object 101">
              <a:extLst>
                <a:ext uri="{FF2B5EF4-FFF2-40B4-BE49-F238E27FC236}">
                  <a16:creationId xmlns="" xmlns:a16="http://schemas.microsoft.com/office/drawing/2014/main" id="{3FEA286C-F7C8-421C-9561-DA327B55F03F}"/>
                </a:ext>
              </a:extLst>
            </p:cNvPr>
            <p:cNvSpPr/>
            <p:nvPr/>
          </p:nvSpPr>
          <p:spPr>
            <a:xfrm>
              <a:off x="10162048" y="3241947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28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28" y="146634"/>
                  </a:lnTo>
                  <a:lnTo>
                    <a:pt x="217728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39" name="object 102">
              <a:extLst>
                <a:ext uri="{FF2B5EF4-FFF2-40B4-BE49-F238E27FC236}">
                  <a16:creationId xmlns="" xmlns:a16="http://schemas.microsoft.com/office/drawing/2014/main" id="{E3B1FE8F-A5BD-480A-813A-DF145900C4D3}"/>
                </a:ext>
              </a:extLst>
            </p:cNvPr>
            <p:cNvSpPr/>
            <p:nvPr/>
          </p:nvSpPr>
          <p:spPr>
            <a:xfrm>
              <a:off x="9991182" y="3241947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0" name="object 103">
              <a:extLst>
                <a:ext uri="{FF2B5EF4-FFF2-40B4-BE49-F238E27FC236}">
                  <a16:creationId xmlns="" xmlns:a16="http://schemas.microsoft.com/office/drawing/2014/main" id="{6FCD9081-ED0A-4EF0-8411-12DE025BBF11}"/>
                </a:ext>
              </a:extLst>
            </p:cNvPr>
            <p:cNvSpPr/>
            <p:nvPr/>
          </p:nvSpPr>
          <p:spPr>
            <a:xfrm>
              <a:off x="10341700" y="3046429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40"/>
                  </a:lnTo>
                  <a:lnTo>
                    <a:pt x="163029" y="143040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1" name="object 104">
              <a:extLst>
                <a:ext uri="{FF2B5EF4-FFF2-40B4-BE49-F238E27FC236}">
                  <a16:creationId xmlns="" xmlns:a16="http://schemas.microsoft.com/office/drawing/2014/main" id="{FA264FA7-43C3-4E06-BDBB-2DECFE0DD122}"/>
                </a:ext>
              </a:extLst>
            </p:cNvPr>
            <p:cNvSpPr/>
            <p:nvPr/>
          </p:nvSpPr>
          <p:spPr>
            <a:xfrm>
              <a:off x="10420851" y="3241947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0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01" y="146634"/>
                  </a:lnTo>
                  <a:lnTo>
                    <a:pt x="8820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2" name="object 105">
              <a:extLst>
                <a:ext uri="{FF2B5EF4-FFF2-40B4-BE49-F238E27FC236}">
                  <a16:creationId xmlns="" xmlns:a16="http://schemas.microsoft.com/office/drawing/2014/main" id="{81C38601-B05E-4FCE-9EC6-59D904A67BA8}"/>
                </a:ext>
              </a:extLst>
            </p:cNvPr>
            <p:cNvSpPr/>
            <p:nvPr/>
          </p:nvSpPr>
          <p:spPr>
            <a:xfrm>
              <a:off x="9991184" y="3441258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3" name="object 106">
              <a:extLst>
                <a:ext uri="{FF2B5EF4-FFF2-40B4-BE49-F238E27FC236}">
                  <a16:creationId xmlns="" xmlns:a16="http://schemas.microsoft.com/office/drawing/2014/main" id="{1E54E407-4EBC-4AD0-ACCA-8FF9FBF53C6B}"/>
                </a:ext>
              </a:extLst>
            </p:cNvPr>
            <p:cNvSpPr/>
            <p:nvPr/>
          </p:nvSpPr>
          <p:spPr>
            <a:xfrm>
              <a:off x="10162048" y="3636795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28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28" y="146634"/>
                  </a:lnTo>
                  <a:lnTo>
                    <a:pt x="217728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4" name="object 107">
              <a:extLst>
                <a:ext uri="{FF2B5EF4-FFF2-40B4-BE49-F238E27FC236}">
                  <a16:creationId xmlns="" xmlns:a16="http://schemas.microsoft.com/office/drawing/2014/main" id="{4FF5B8C9-5BE5-496D-9385-E6FEABDC3854}"/>
                </a:ext>
              </a:extLst>
            </p:cNvPr>
            <p:cNvSpPr/>
            <p:nvPr/>
          </p:nvSpPr>
          <p:spPr>
            <a:xfrm>
              <a:off x="9991182" y="3636795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5" name="object 108">
              <a:extLst>
                <a:ext uri="{FF2B5EF4-FFF2-40B4-BE49-F238E27FC236}">
                  <a16:creationId xmlns="" xmlns:a16="http://schemas.microsoft.com/office/drawing/2014/main" id="{718C547E-5EED-4B74-A464-A578BA803BC1}"/>
                </a:ext>
              </a:extLst>
            </p:cNvPr>
            <p:cNvSpPr/>
            <p:nvPr/>
          </p:nvSpPr>
          <p:spPr>
            <a:xfrm>
              <a:off x="10341700" y="3441265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29" y="143052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6" name="object 109">
              <a:extLst>
                <a:ext uri="{FF2B5EF4-FFF2-40B4-BE49-F238E27FC236}">
                  <a16:creationId xmlns="" xmlns:a16="http://schemas.microsoft.com/office/drawing/2014/main" id="{4B35CD14-3D8F-441B-A936-453761073A32}"/>
                </a:ext>
              </a:extLst>
            </p:cNvPr>
            <p:cNvSpPr/>
            <p:nvPr/>
          </p:nvSpPr>
          <p:spPr>
            <a:xfrm>
              <a:off x="10420851" y="3636795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0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01" y="146634"/>
                  </a:lnTo>
                  <a:lnTo>
                    <a:pt x="8820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7" name="object 110">
              <a:extLst>
                <a:ext uri="{FF2B5EF4-FFF2-40B4-BE49-F238E27FC236}">
                  <a16:creationId xmlns="" xmlns:a16="http://schemas.microsoft.com/office/drawing/2014/main" id="{133C8BF1-332A-4DE4-ABD4-0B88A851F4E2}"/>
                </a:ext>
              </a:extLst>
            </p:cNvPr>
            <p:cNvSpPr/>
            <p:nvPr/>
          </p:nvSpPr>
          <p:spPr>
            <a:xfrm>
              <a:off x="9991184" y="3836102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8" name="object 111">
              <a:extLst>
                <a:ext uri="{FF2B5EF4-FFF2-40B4-BE49-F238E27FC236}">
                  <a16:creationId xmlns="" xmlns:a16="http://schemas.microsoft.com/office/drawing/2014/main" id="{5D203133-6E30-415D-B534-DA0DCC5F4EEF}"/>
                </a:ext>
              </a:extLst>
            </p:cNvPr>
            <p:cNvSpPr/>
            <p:nvPr/>
          </p:nvSpPr>
          <p:spPr>
            <a:xfrm>
              <a:off x="10162048" y="4031631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28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28" y="146634"/>
                  </a:lnTo>
                  <a:lnTo>
                    <a:pt x="217728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49" name="object 112">
              <a:extLst>
                <a:ext uri="{FF2B5EF4-FFF2-40B4-BE49-F238E27FC236}">
                  <a16:creationId xmlns="" xmlns:a16="http://schemas.microsoft.com/office/drawing/2014/main" id="{FD34969A-D857-4794-A1C5-DA5B4C498CB5}"/>
                </a:ext>
              </a:extLst>
            </p:cNvPr>
            <p:cNvSpPr/>
            <p:nvPr/>
          </p:nvSpPr>
          <p:spPr>
            <a:xfrm>
              <a:off x="9991182" y="4031631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0" name="object 113">
              <a:extLst>
                <a:ext uri="{FF2B5EF4-FFF2-40B4-BE49-F238E27FC236}">
                  <a16:creationId xmlns="" xmlns:a16="http://schemas.microsoft.com/office/drawing/2014/main" id="{34A53593-3D72-46BB-B9F3-78B2ABEC42AC}"/>
                </a:ext>
              </a:extLst>
            </p:cNvPr>
            <p:cNvSpPr/>
            <p:nvPr/>
          </p:nvSpPr>
          <p:spPr>
            <a:xfrm>
              <a:off x="10341700" y="3836100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29" y="143052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1" name="object 114">
              <a:extLst>
                <a:ext uri="{FF2B5EF4-FFF2-40B4-BE49-F238E27FC236}">
                  <a16:creationId xmlns="" xmlns:a16="http://schemas.microsoft.com/office/drawing/2014/main" id="{E17CAA85-A460-4634-A33D-EBB20EC9CA4E}"/>
                </a:ext>
              </a:extLst>
            </p:cNvPr>
            <p:cNvSpPr/>
            <p:nvPr/>
          </p:nvSpPr>
          <p:spPr>
            <a:xfrm>
              <a:off x="10420851" y="4031631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0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01" y="146634"/>
                  </a:lnTo>
                  <a:lnTo>
                    <a:pt x="8820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2" name="object 115">
              <a:extLst>
                <a:ext uri="{FF2B5EF4-FFF2-40B4-BE49-F238E27FC236}">
                  <a16:creationId xmlns="" xmlns:a16="http://schemas.microsoft.com/office/drawing/2014/main" id="{1BB88BB9-EF7E-48DF-8255-7970A2A09F0B}"/>
                </a:ext>
              </a:extLst>
            </p:cNvPr>
            <p:cNvSpPr/>
            <p:nvPr/>
          </p:nvSpPr>
          <p:spPr>
            <a:xfrm>
              <a:off x="9991184" y="4230952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40"/>
                  </a:moveTo>
                  <a:lnTo>
                    <a:pt x="304444" y="143040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4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3" name="object 116">
              <a:extLst>
                <a:ext uri="{FF2B5EF4-FFF2-40B4-BE49-F238E27FC236}">
                  <a16:creationId xmlns="" xmlns:a16="http://schemas.microsoft.com/office/drawing/2014/main" id="{F9A9387B-DA49-455E-9BC7-60A8D22642F6}"/>
                </a:ext>
              </a:extLst>
            </p:cNvPr>
            <p:cNvSpPr/>
            <p:nvPr/>
          </p:nvSpPr>
          <p:spPr>
            <a:xfrm>
              <a:off x="10162048" y="4426467"/>
              <a:ext cx="230390" cy="155161"/>
            </a:xfrm>
            <a:custGeom>
              <a:avLst/>
              <a:gdLst/>
              <a:ahLst/>
              <a:cxnLst/>
              <a:rect l="l" t="t" r="r" b="b"/>
              <a:pathLst>
                <a:path w="217804" h="146685">
                  <a:moveTo>
                    <a:pt x="217728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217728" y="146634"/>
                  </a:lnTo>
                  <a:lnTo>
                    <a:pt x="217728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4" name="object 117">
              <a:extLst>
                <a:ext uri="{FF2B5EF4-FFF2-40B4-BE49-F238E27FC236}">
                  <a16:creationId xmlns="" xmlns:a16="http://schemas.microsoft.com/office/drawing/2014/main" id="{8D5BC09E-1DEF-4015-A891-7D125D3CB545}"/>
                </a:ext>
              </a:extLst>
            </p:cNvPr>
            <p:cNvSpPr/>
            <p:nvPr/>
          </p:nvSpPr>
          <p:spPr>
            <a:xfrm>
              <a:off x="9991182" y="4426467"/>
              <a:ext cx="142399" cy="155161"/>
            </a:xfrm>
            <a:custGeom>
              <a:avLst/>
              <a:gdLst/>
              <a:ahLst/>
              <a:cxnLst/>
              <a:rect l="l" t="t" r="r" b="b"/>
              <a:pathLst>
                <a:path w="134620" h="146685">
                  <a:moveTo>
                    <a:pt x="134620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134620" y="146634"/>
                  </a:lnTo>
                  <a:lnTo>
                    <a:pt x="134620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5" name="object 118">
              <a:extLst>
                <a:ext uri="{FF2B5EF4-FFF2-40B4-BE49-F238E27FC236}">
                  <a16:creationId xmlns="" xmlns:a16="http://schemas.microsoft.com/office/drawing/2014/main" id="{895AF48B-3B30-4E22-9E4E-08A18DDBB35D}"/>
                </a:ext>
              </a:extLst>
            </p:cNvPr>
            <p:cNvSpPr/>
            <p:nvPr/>
          </p:nvSpPr>
          <p:spPr>
            <a:xfrm>
              <a:off x="10341700" y="4230948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40"/>
                  </a:lnTo>
                  <a:lnTo>
                    <a:pt x="163029" y="143040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6" name="object 119">
              <a:extLst>
                <a:ext uri="{FF2B5EF4-FFF2-40B4-BE49-F238E27FC236}">
                  <a16:creationId xmlns="" xmlns:a16="http://schemas.microsoft.com/office/drawing/2014/main" id="{AE9F295C-0930-418A-B207-8850CE083A15}"/>
                </a:ext>
              </a:extLst>
            </p:cNvPr>
            <p:cNvSpPr/>
            <p:nvPr/>
          </p:nvSpPr>
          <p:spPr>
            <a:xfrm>
              <a:off x="9991184" y="4625783"/>
              <a:ext cx="322413" cy="151803"/>
            </a:xfrm>
            <a:custGeom>
              <a:avLst/>
              <a:gdLst/>
              <a:ahLst/>
              <a:cxnLst/>
              <a:rect l="l" t="t" r="r" b="b"/>
              <a:pathLst>
                <a:path w="304800" h="143510">
                  <a:moveTo>
                    <a:pt x="0" y="143052"/>
                  </a:moveTo>
                  <a:lnTo>
                    <a:pt x="304444" y="143052"/>
                  </a:lnTo>
                  <a:lnTo>
                    <a:pt x="304444" y="0"/>
                  </a:lnTo>
                  <a:lnTo>
                    <a:pt x="0" y="0"/>
                  </a:lnTo>
                  <a:lnTo>
                    <a:pt x="0" y="143052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7" name="object 120">
              <a:extLst>
                <a:ext uri="{FF2B5EF4-FFF2-40B4-BE49-F238E27FC236}">
                  <a16:creationId xmlns="" xmlns:a16="http://schemas.microsoft.com/office/drawing/2014/main" id="{BB223B58-3F14-45D3-A41A-02BB5292BF60}"/>
                </a:ext>
              </a:extLst>
            </p:cNvPr>
            <p:cNvSpPr/>
            <p:nvPr/>
          </p:nvSpPr>
          <p:spPr>
            <a:xfrm>
              <a:off x="10341700" y="4625784"/>
              <a:ext cx="172625" cy="151803"/>
            </a:xfrm>
            <a:custGeom>
              <a:avLst/>
              <a:gdLst/>
              <a:ahLst/>
              <a:cxnLst/>
              <a:rect l="l" t="t" r="r" b="b"/>
              <a:pathLst>
                <a:path w="163195" h="143510">
                  <a:moveTo>
                    <a:pt x="163029" y="0"/>
                  </a:moveTo>
                  <a:lnTo>
                    <a:pt x="0" y="0"/>
                  </a:lnTo>
                  <a:lnTo>
                    <a:pt x="0" y="143052"/>
                  </a:lnTo>
                  <a:lnTo>
                    <a:pt x="163029" y="143052"/>
                  </a:lnTo>
                  <a:lnTo>
                    <a:pt x="163029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  <p:sp>
          <p:nvSpPr>
            <p:cNvPr id="158" name="object 121">
              <a:extLst>
                <a:ext uri="{FF2B5EF4-FFF2-40B4-BE49-F238E27FC236}">
                  <a16:creationId xmlns="" xmlns:a16="http://schemas.microsoft.com/office/drawing/2014/main" id="{B361A86A-145D-4CC2-893B-4280D64632C0}"/>
                </a:ext>
              </a:extLst>
            </p:cNvPr>
            <p:cNvSpPr/>
            <p:nvPr/>
          </p:nvSpPr>
          <p:spPr>
            <a:xfrm>
              <a:off x="10420851" y="4426467"/>
              <a:ext cx="93366" cy="155161"/>
            </a:xfrm>
            <a:custGeom>
              <a:avLst/>
              <a:gdLst/>
              <a:ahLst/>
              <a:cxnLst/>
              <a:rect l="l" t="t" r="r" b="b"/>
              <a:pathLst>
                <a:path w="88265" h="146685">
                  <a:moveTo>
                    <a:pt x="88201" y="0"/>
                  </a:moveTo>
                  <a:lnTo>
                    <a:pt x="0" y="0"/>
                  </a:lnTo>
                  <a:lnTo>
                    <a:pt x="0" y="146634"/>
                  </a:lnTo>
                  <a:lnTo>
                    <a:pt x="88201" y="146634"/>
                  </a:lnTo>
                  <a:lnTo>
                    <a:pt x="88201" y="0"/>
                  </a:lnTo>
                  <a:close/>
                </a:path>
              </a:pathLst>
            </a:custGeom>
            <a:solidFill>
              <a:srgbClr val="31E7FF"/>
            </a:solidFill>
          </p:spPr>
          <p:txBody>
            <a:bodyPr wrap="square" lIns="0" tIns="0" rIns="0" bIns="0" rtlCol="0"/>
            <a:lstStyle/>
            <a:p>
              <a:endParaRPr sz="1904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434" rIns="0" bIns="0" rtlCol="0">
            <a:spAutoFit/>
          </a:bodyPr>
          <a:lstStyle/>
          <a:p>
            <a:pPr marL="13434">
              <a:spcBef>
                <a:spcPts val="106"/>
              </a:spcBef>
            </a:pPr>
            <a:r>
              <a:rPr dirty="0"/>
              <a:t>外置高功率FEM</a:t>
            </a:r>
          </a:p>
        </p:txBody>
      </p:sp>
      <p:sp>
        <p:nvSpPr>
          <p:cNvPr id="7" name="object 7"/>
          <p:cNvSpPr/>
          <p:nvPr/>
        </p:nvSpPr>
        <p:spPr>
          <a:xfrm>
            <a:off x="3732" y="2370168"/>
            <a:ext cx="6802249" cy="2845969"/>
          </a:xfrm>
          <a:custGeom>
            <a:avLst/>
            <a:gdLst/>
            <a:ahLst/>
            <a:cxnLst/>
            <a:rect l="l" t="t" r="r" b="b"/>
            <a:pathLst>
              <a:path w="6430645" h="2690495">
                <a:moveTo>
                  <a:pt x="6430429" y="2689885"/>
                </a:moveTo>
                <a:lnTo>
                  <a:pt x="0" y="2689885"/>
                </a:lnTo>
                <a:lnTo>
                  <a:pt x="0" y="0"/>
                </a:lnTo>
                <a:lnTo>
                  <a:pt x="6430429" y="0"/>
                </a:lnTo>
                <a:lnTo>
                  <a:pt x="6430429" y="2689885"/>
                </a:lnTo>
                <a:close/>
              </a:path>
            </a:pathLst>
          </a:custGeom>
          <a:solidFill>
            <a:srgbClr val="FFFFFF">
              <a:alpha val="7998"/>
            </a:srgbClr>
          </a:solidFill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805752" y="1797910"/>
            <a:ext cx="4805302" cy="3989865"/>
          </a:xfrm>
          <a:custGeom>
            <a:avLst/>
            <a:gdLst/>
            <a:ahLst/>
            <a:cxnLst/>
            <a:rect l="l" t="t" r="r" b="b"/>
            <a:pathLst>
              <a:path w="4542790" h="3771900">
                <a:moveTo>
                  <a:pt x="4542536" y="3771900"/>
                </a:moveTo>
                <a:lnTo>
                  <a:pt x="0" y="3771900"/>
                </a:lnTo>
                <a:lnTo>
                  <a:pt x="0" y="0"/>
                </a:lnTo>
                <a:lnTo>
                  <a:pt x="4542536" y="0"/>
                </a:lnTo>
                <a:lnTo>
                  <a:pt x="4542536" y="3771900"/>
                </a:lnTo>
                <a:close/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443612" y="2101424"/>
            <a:ext cx="1542882" cy="411100"/>
          </a:xfrm>
          <a:prstGeom prst="rect">
            <a:avLst/>
          </a:prstGeom>
        </p:spPr>
        <p:txBody>
          <a:bodyPr vert="horz" wrap="square" lIns="0" tIns="12090" rIns="0" bIns="0" rtlCol="0">
            <a:spAutoFit/>
          </a:bodyPr>
          <a:lstStyle/>
          <a:p>
            <a:pPr defTabSz="967252">
              <a:spcBef>
                <a:spcPts val="95"/>
              </a:spcBef>
            </a:pPr>
            <a:r>
              <a:rPr sz="2592" b="1" spc="-16" dirty="0">
                <a:solidFill>
                  <a:srgbClr val="30E7FF"/>
                </a:solidFill>
                <a:latin typeface="微软雅黑"/>
                <a:cs typeface="微软雅黑"/>
              </a:rPr>
              <a:t>Wi-Fi芯片</a:t>
            </a:r>
            <a:endParaRPr sz="2592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02815" y="2288242"/>
            <a:ext cx="1220469" cy="1934480"/>
          </a:xfrm>
          <a:custGeom>
            <a:avLst/>
            <a:gdLst/>
            <a:ahLst/>
            <a:cxnLst/>
            <a:rect l="l" t="t" r="r" b="b"/>
            <a:pathLst>
              <a:path w="1153795" h="1828800">
                <a:moveTo>
                  <a:pt x="1153210" y="0"/>
                </a:moveTo>
                <a:lnTo>
                  <a:pt x="0" y="0"/>
                </a:lnTo>
                <a:lnTo>
                  <a:pt x="0" y="1828800"/>
                </a:lnTo>
                <a:lnTo>
                  <a:pt x="239864" y="182880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641534" y="2288242"/>
            <a:ext cx="2672672" cy="1934480"/>
          </a:xfrm>
          <a:custGeom>
            <a:avLst/>
            <a:gdLst/>
            <a:ahLst/>
            <a:cxnLst/>
            <a:rect l="l" t="t" r="r" b="b"/>
            <a:pathLst>
              <a:path w="2526665" h="1828800">
                <a:moveTo>
                  <a:pt x="1397177" y="0"/>
                </a:moveTo>
                <a:lnTo>
                  <a:pt x="2526220" y="0"/>
                </a:lnTo>
                <a:lnTo>
                  <a:pt x="2526220" y="1828800"/>
                </a:lnTo>
                <a:lnTo>
                  <a:pt x="0" y="182880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479690" y="4121968"/>
            <a:ext cx="0" cy="463469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815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8503216" y="4121968"/>
            <a:ext cx="0" cy="463469"/>
          </a:xfrm>
          <a:custGeom>
            <a:avLst/>
            <a:gdLst/>
            <a:ahLst/>
            <a:cxnLst/>
            <a:rect l="l" t="t" r="r" b="b"/>
            <a:pathLst>
              <a:path h="438150">
                <a:moveTo>
                  <a:pt x="0" y="0"/>
                </a:moveTo>
                <a:lnTo>
                  <a:pt x="0" y="438150"/>
                </a:lnTo>
              </a:path>
            </a:pathLst>
          </a:custGeom>
          <a:ln w="12700">
            <a:solidFill>
              <a:srgbClr val="30E7FF"/>
            </a:solidFill>
          </a:ln>
        </p:spPr>
        <p:txBody>
          <a:bodyPr wrap="square" lIns="0" tIns="0" rIns="0" bIns="0" rtlCol="0"/>
          <a:lstStyle/>
          <a:p>
            <a:pPr defTabSz="967252"/>
            <a:endParaRPr sz="1904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7456568" y="3711786"/>
            <a:ext cx="1075383" cy="367602"/>
          </a:xfrm>
          <a:prstGeom prst="rect">
            <a:avLst/>
          </a:prstGeom>
        </p:spPr>
        <p:txBody>
          <a:bodyPr vert="horz" wrap="square" lIns="0" tIns="17464" rIns="0" bIns="0" rtlCol="0">
            <a:spAutoFit/>
          </a:bodyPr>
          <a:lstStyle/>
          <a:p>
            <a:pPr defTabSz="967252">
              <a:spcBef>
                <a:spcPts val="138"/>
              </a:spcBef>
            </a:pPr>
            <a:r>
              <a:rPr sz="2274" b="1" spc="16" dirty="0">
                <a:solidFill>
                  <a:srgbClr val="FFFFFF"/>
                </a:solidFill>
                <a:latin typeface="微软雅黑"/>
                <a:cs typeface="微软雅黑"/>
              </a:rPr>
              <a:t>2.4GHz</a:t>
            </a:r>
            <a:endParaRPr sz="2274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9668174" y="3666931"/>
            <a:ext cx="810735" cy="367602"/>
          </a:xfrm>
          <a:prstGeom prst="rect">
            <a:avLst/>
          </a:prstGeom>
        </p:spPr>
        <p:txBody>
          <a:bodyPr vert="horz" wrap="square" lIns="0" tIns="17464" rIns="0" bIns="0" rtlCol="0">
            <a:spAutoFit/>
          </a:bodyPr>
          <a:lstStyle/>
          <a:p>
            <a:pPr defTabSz="967252">
              <a:spcBef>
                <a:spcPts val="138"/>
              </a:spcBef>
            </a:pPr>
            <a:r>
              <a:rPr sz="2274" b="1" spc="21" dirty="0">
                <a:solidFill>
                  <a:srgbClr val="FFFFFF"/>
                </a:solidFill>
                <a:latin typeface="微软雅黑"/>
                <a:cs typeface="微软雅黑"/>
              </a:rPr>
              <a:t>5GHz</a:t>
            </a:r>
            <a:endParaRPr sz="2274">
              <a:solidFill>
                <a:prstClr val="black"/>
              </a:solidFill>
              <a:latin typeface="微软雅黑"/>
              <a:cs typeface="微软雅黑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984405" y="2893845"/>
            <a:ext cx="5080697" cy="1614324"/>
          </a:xfrm>
          <a:prstGeom prst="rect">
            <a:avLst/>
          </a:prstGeom>
        </p:spPr>
        <p:txBody>
          <a:bodyPr vert="horz" wrap="square" lIns="0" tIns="12762" rIns="0" bIns="0" rtlCol="0">
            <a:spAutoFit/>
          </a:bodyPr>
          <a:lstStyle>
            <a:defPPr>
              <a:defRPr lang="zh-CN"/>
            </a:defPPr>
            <a:lvl1pPr marL="13434" marR="5374" defTabSz="967252">
              <a:lnSpc>
                <a:spcPct val="150000"/>
              </a:lnSpc>
              <a:spcBef>
                <a:spcPts val="600"/>
              </a:spcBef>
              <a:defRPr sz="1600" spc="16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/>
              </a:defRPr>
            </a:lvl1pPr>
          </a:lstStyle>
          <a:p>
            <a:r>
              <a:rPr lang="en-US" altLang="zh-CN" sz="1800" dirty="0"/>
              <a:t>2.4GHz</a:t>
            </a:r>
            <a:r>
              <a:rPr lang="zh-CN" altLang="en-US" sz="1800" dirty="0"/>
              <a:t>外置高功率</a:t>
            </a:r>
            <a:r>
              <a:rPr lang="en-US" altLang="zh-CN" sz="1800" dirty="0"/>
              <a:t>FEM</a:t>
            </a:r>
            <a:r>
              <a:rPr lang="zh-CN" altLang="en-US" sz="1800" dirty="0"/>
              <a:t>（</a:t>
            </a:r>
            <a:r>
              <a:rPr lang="en-US" altLang="zh-CN" sz="1800" dirty="0" err="1"/>
              <a:t>ePA+eLNA</a:t>
            </a:r>
            <a:r>
              <a:rPr lang="zh-CN" altLang="en-US" sz="1800" dirty="0"/>
              <a:t>），</a:t>
            </a:r>
            <a:r>
              <a:rPr lang="en-US" altLang="zh-CN" sz="1800" dirty="0"/>
              <a:t>5Ghz</a:t>
            </a:r>
            <a:r>
              <a:rPr lang="zh-CN" altLang="en-US" sz="1800" dirty="0"/>
              <a:t>内置中功率</a:t>
            </a:r>
            <a:r>
              <a:rPr lang="en-US" altLang="zh-CN" sz="1800" dirty="0"/>
              <a:t>FEM</a:t>
            </a:r>
            <a:r>
              <a:rPr lang="zh-CN" altLang="en-US" sz="1800" dirty="0"/>
              <a:t>（</a:t>
            </a:r>
            <a:r>
              <a:rPr lang="en-US" altLang="zh-CN" sz="1800" dirty="0" err="1"/>
              <a:t>iPA+iLNA</a:t>
            </a:r>
            <a:r>
              <a:rPr lang="zh-CN" altLang="en-US" sz="1800" dirty="0"/>
              <a:t>） 。</a:t>
            </a:r>
            <a:r>
              <a:rPr lang="en-US" altLang="zh-CN" sz="1800" dirty="0"/>
              <a:t>PA</a:t>
            </a:r>
            <a:r>
              <a:rPr lang="zh-CN" altLang="en-US" sz="1800" dirty="0"/>
              <a:t>信号放大器提高无线信号发射性能覆盖更强，</a:t>
            </a:r>
            <a:r>
              <a:rPr lang="en-US" altLang="zh-CN" sz="1800" dirty="0"/>
              <a:t>LNA</a:t>
            </a:r>
            <a:r>
              <a:rPr lang="zh-CN" altLang="en-US" sz="1800" dirty="0"/>
              <a:t>信号降噪器降低无线信号接收干扰传输更稳定</a:t>
            </a:r>
          </a:p>
        </p:txBody>
      </p:sp>
      <p:grpSp>
        <p:nvGrpSpPr>
          <p:cNvPr id="131" name="Group 4">
            <a:extLst>
              <a:ext uri="{FF2B5EF4-FFF2-40B4-BE49-F238E27FC236}">
                <a16:creationId xmlns="" xmlns:a16="http://schemas.microsoft.com/office/drawing/2014/main" id="{D7989732-BEEF-4779-9AF6-FB79FF0B381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113588" y="2816225"/>
            <a:ext cx="3990975" cy="2667000"/>
            <a:chOff x="4481" y="1774"/>
            <a:chExt cx="2514" cy="1680"/>
          </a:xfrm>
        </p:grpSpPr>
        <p:sp>
          <p:nvSpPr>
            <p:cNvPr id="133" name="Freeform 5">
              <a:extLst>
                <a:ext uri="{FF2B5EF4-FFF2-40B4-BE49-F238E27FC236}">
                  <a16:creationId xmlns="" xmlns:a16="http://schemas.microsoft.com/office/drawing/2014/main" id="{0FDBC303-1251-49A9-8B55-BE82FEDBE9D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1816"/>
              <a:ext cx="91" cy="70"/>
            </a:xfrm>
            <a:custGeom>
              <a:avLst/>
              <a:gdLst>
                <a:gd name="T0" fmla="*/ 62 w 91"/>
                <a:gd name="T1" fmla="*/ 24 h 70"/>
                <a:gd name="T2" fmla="*/ 62 w 91"/>
                <a:gd name="T3" fmla="*/ 0 h 70"/>
                <a:gd name="T4" fmla="*/ 0 w 91"/>
                <a:gd name="T5" fmla="*/ 0 h 70"/>
                <a:gd name="T6" fmla="*/ 0 w 91"/>
                <a:gd name="T7" fmla="*/ 70 h 70"/>
                <a:gd name="T8" fmla="*/ 62 w 91"/>
                <a:gd name="T9" fmla="*/ 70 h 70"/>
                <a:gd name="T10" fmla="*/ 62 w 91"/>
                <a:gd name="T11" fmla="*/ 49 h 70"/>
                <a:gd name="T12" fmla="*/ 91 w 91"/>
                <a:gd name="T13" fmla="*/ 49 h 70"/>
                <a:gd name="T14" fmla="*/ 91 w 91"/>
                <a:gd name="T15" fmla="*/ 24 h 70"/>
                <a:gd name="T16" fmla="*/ 62 w 91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2" y="24"/>
                  </a:moveTo>
                  <a:lnTo>
                    <a:pt x="62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62" y="70"/>
                  </a:lnTo>
                  <a:lnTo>
                    <a:pt x="62" y="49"/>
                  </a:lnTo>
                  <a:lnTo>
                    <a:pt x="91" y="49"/>
                  </a:lnTo>
                  <a:lnTo>
                    <a:pt x="91" y="24"/>
                  </a:lnTo>
                  <a:lnTo>
                    <a:pt x="62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4" name="Freeform 6">
              <a:extLst>
                <a:ext uri="{FF2B5EF4-FFF2-40B4-BE49-F238E27FC236}">
                  <a16:creationId xmlns="" xmlns:a16="http://schemas.microsoft.com/office/drawing/2014/main" id="{DD535076-F78B-48E3-BAE1-742500468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1918"/>
              <a:ext cx="91" cy="70"/>
            </a:xfrm>
            <a:custGeom>
              <a:avLst/>
              <a:gdLst>
                <a:gd name="T0" fmla="*/ 62 w 91"/>
                <a:gd name="T1" fmla="*/ 0 h 70"/>
                <a:gd name="T2" fmla="*/ 0 w 91"/>
                <a:gd name="T3" fmla="*/ 0 h 70"/>
                <a:gd name="T4" fmla="*/ 0 w 91"/>
                <a:gd name="T5" fmla="*/ 70 h 70"/>
                <a:gd name="T6" fmla="*/ 62 w 91"/>
                <a:gd name="T7" fmla="*/ 70 h 70"/>
                <a:gd name="T8" fmla="*/ 62 w 91"/>
                <a:gd name="T9" fmla="*/ 47 h 70"/>
                <a:gd name="T10" fmla="*/ 91 w 91"/>
                <a:gd name="T11" fmla="*/ 47 h 70"/>
                <a:gd name="T12" fmla="*/ 91 w 91"/>
                <a:gd name="T13" fmla="*/ 23 h 70"/>
                <a:gd name="T14" fmla="*/ 62 w 91"/>
                <a:gd name="T15" fmla="*/ 23 h 70"/>
                <a:gd name="T16" fmla="*/ 62 w 91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2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2" y="70"/>
                  </a:lnTo>
                  <a:lnTo>
                    <a:pt x="62" y="47"/>
                  </a:lnTo>
                  <a:lnTo>
                    <a:pt x="91" y="47"/>
                  </a:lnTo>
                  <a:lnTo>
                    <a:pt x="91" y="23"/>
                  </a:lnTo>
                  <a:lnTo>
                    <a:pt x="62" y="2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5" name="Freeform 7">
              <a:extLst>
                <a:ext uri="{FF2B5EF4-FFF2-40B4-BE49-F238E27FC236}">
                  <a16:creationId xmlns="" xmlns:a16="http://schemas.microsoft.com/office/drawing/2014/main" id="{50C240BD-E886-4E29-A6B9-706150775BF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2020"/>
              <a:ext cx="91" cy="68"/>
            </a:xfrm>
            <a:custGeom>
              <a:avLst/>
              <a:gdLst>
                <a:gd name="T0" fmla="*/ 62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2 w 91"/>
                <a:gd name="T7" fmla="*/ 68 h 68"/>
                <a:gd name="T8" fmla="*/ 62 w 91"/>
                <a:gd name="T9" fmla="*/ 46 h 68"/>
                <a:gd name="T10" fmla="*/ 91 w 91"/>
                <a:gd name="T11" fmla="*/ 46 h 68"/>
                <a:gd name="T12" fmla="*/ 91 w 91"/>
                <a:gd name="T13" fmla="*/ 21 h 68"/>
                <a:gd name="T14" fmla="*/ 62 w 91"/>
                <a:gd name="T15" fmla="*/ 21 h 68"/>
                <a:gd name="T16" fmla="*/ 62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2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2" y="68"/>
                  </a:lnTo>
                  <a:lnTo>
                    <a:pt x="62" y="46"/>
                  </a:lnTo>
                  <a:lnTo>
                    <a:pt x="91" y="46"/>
                  </a:lnTo>
                  <a:lnTo>
                    <a:pt x="91" y="21"/>
                  </a:lnTo>
                  <a:lnTo>
                    <a:pt x="62" y="21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6" name="Freeform 8">
              <a:extLst>
                <a:ext uri="{FF2B5EF4-FFF2-40B4-BE49-F238E27FC236}">
                  <a16:creationId xmlns="" xmlns:a16="http://schemas.microsoft.com/office/drawing/2014/main" id="{DC67C778-5954-4472-BEC4-4A81D0F66D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" y="2121"/>
              <a:ext cx="91" cy="68"/>
            </a:xfrm>
            <a:custGeom>
              <a:avLst/>
              <a:gdLst>
                <a:gd name="T0" fmla="*/ 62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2 w 91"/>
                <a:gd name="T7" fmla="*/ 68 h 68"/>
                <a:gd name="T8" fmla="*/ 62 w 91"/>
                <a:gd name="T9" fmla="*/ 47 h 68"/>
                <a:gd name="T10" fmla="*/ 91 w 91"/>
                <a:gd name="T11" fmla="*/ 47 h 68"/>
                <a:gd name="T12" fmla="*/ 91 w 91"/>
                <a:gd name="T13" fmla="*/ 22 h 68"/>
                <a:gd name="T14" fmla="*/ 62 w 91"/>
                <a:gd name="T15" fmla="*/ 22 h 68"/>
                <a:gd name="T16" fmla="*/ 62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2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2" y="68"/>
                  </a:lnTo>
                  <a:lnTo>
                    <a:pt x="62" y="47"/>
                  </a:lnTo>
                  <a:lnTo>
                    <a:pt x="91" y="47"/>
                  </a:lnTo>
                  <a:lnTo>
                    <a:pt x="91" y="22"/>
                  </a:lnTo>
                  <a:lnTo>
                    <a:pt x="62" y="22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7" name="Freeform 9">
              <a:extLst>
                <a:ext uri="{FF2B5EF4-FFF2-40B4-BE49-F238E27FC236}">
                  <a16:creationId xmlns="" xmlns:a16="http://schemas.microsoft.com/office/drawing/2014/main" id="{57497AB1-E01B-49A0-BB85-9EFE6A8D36F3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1816"/>
              <a:ext cx="91" cy="70"/>
            </a:xfrm>
            <a:custGeom>
              <a:avLst/>
              <a:gdLst>
                <a:gd name="T0" fmla="*/ 30 w 91"/>
                <a:gd name="T1" fmla="*/ 24 h 70"/>
                <a:gd name="T2" fmla="*/ 0 w 91"/>
                <a:gd name="T3" fmla="*/ 24 h 70"/>
                <a:gd name="T4" fmla="*/ 0 w 91"/>
                <a:gd name="T5" fmla="*/ 49 h 70"/>
                <a:gd name="T6" fmla="*/ 30 w 91"/>
                <a:gd name="T7" fmla="*/ 49 h 70"/>
                <a:gd name="T8" fmla="*/ 30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0 w 91"/>
                <a:gd name="T15" fmla="*/ 0 h 70"/>
                <a:gd name="T16" fmla="*/ 30 w 91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0" y="24"/>
                  </a:moveTo>
                  <a:lnTo>
                    <a:pt x="0" y="24"/>
                  </a:lnTo>
                  <a:lnTo>
                    <a:pt x="0" y="49"/>
                  </a:lnTo>
                  <a:lnTo>
                    <a:pt x="30" y="49"/>
                  </a:lnTo>
                  <a:lnTo>
                    <a:pt x="30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8" name="Freeform 10">
              <a:extLst>
                <a:ext uri="{FF2B5EF4-FFF2-40B4-BE49-F238E27FC236}">
                  <a16:creationId xmlns="" xmlns:a16="http://schemas.microsoft.com/office/drawing/2014/main" id="{3EED4FC5-27F6-45A5-A20A-8FA19B1EC2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1918"/>
              <a:ext cx="91" cy="70"/>
            </a:xfrm>
            <a:custGeom>
              <a:avLst/>
              <a:gdLst>
                <a:gd name="T0" fmla="*/ 30 w 91"/>
                <a:gd name="T1" fmla="*/ 23 h 70"/>
                <a:gd name="T2" fmla="*/ 0 w 91"/>
                <a:gd name="T3" fmla="*/ 23 h 70"/>
                <a:gd name="T4" fmla="*/ 0 w 91"/>
                <a:gd name="T5" fmla="*/ 47 h 70"/>
                <a:gd name="T6" fmla="*/ 30 w 91"/>
                <a:gd name="T7" fmla="*/ 47 h 70"/>
                <a:gd name="T8" fmla="*/ 30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0 w 91"/>
                <a:gd name="T15" fmla="*/ 0 h 70"/>
                <a:gd name="T16" fmla="*/ 30 w 91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0" y="23"/>
                  </a:moveTo>
                  <a:lnTo>
                    <a:pt x="0" y="23"/>
                  </a:lnTo>
                  <a:lnTo>
                    <a:pt x="0" y="47"/>
                  </a:lnTo>
                  <a:lnTo>
                    <a:pt x="30" y="47"/>
                  </a:lnTo>
                  <a:lnTo>
                    <a:pt x="30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9" name="Freeform 11">
              <a:extLst>
                <a:ext uri="{FF2B5EF4-FFF2-40B4-BE49-F238E27FC236}">
                  <a16:creationId xmlns="" xmlns:a16="http://schemas.microsoft.com/office/drawing/2014/main" id="{13B1DE13-69E9-47FB-9CEE-6E6742453A6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020"/>
              <a:ext cx="91" cy="68"/>
            </a:xfrm>
            <a:custGeom>
              <a:avLst/>
              <a:gdLst>
                <a:gd name="T0" fmla="*/ 30 w 91"/>
                <a:gd name="T1" fmla="*/ 21 h 68"/>
                <a:gd name="T2" fmla="*/ 0 w 91"/>
                <a:gd name="T3" fmla="*/ 21 h 68"/>
                <a:gd name="T4" fmla="*/ 0 w 91"/>
                <a:gd name="T5" fmla="*/ 46 h 68"/>
                <a:gd name="T6" fmla="*/ 30 w 91"/>
                <a:gd name="T7" fmla="*/ 46 h 68"/>
                <a:gd name="T8" fmla="*/ 30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0 w 91"/>
                <a:gd name="T15" fmla="*/ 0 h 68"/>
                <a:gd name="T16" fmla="*/ 30 w 91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0" y="21"/>
                  </a:moveTo>
                  <a:lnTo>
                    <a:pt x="0" y="21"/>
                  </a:lnTo>
                  <a:lnTo>
                    <a:pt x="0" y="46"/>
                  </a:lnTo>
                  <a:lnTo>
                    <a:pt x="30" y="46"/>
                  </a:lnTo>
                  <a:lnTo>
                    <a:pt x="30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0" name="Freeform 12">
              <a:extLst>
                <a:ext uri="{FF2B5EF4-FFF2-40B4-BE49-F238E27FC236}">
                  <a16:creationId xmlns="" xmlns:a16="http://schemas.microsoft.com/office/drawing/2014/main" id="{F3F69993-9C66-4B90-83F7-8AA98BD560BD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121"/>
              <a:ext cx="91" cy="68"/>
            </a:xfrm>
            <a:custGeom>
              <a:avLst/>
              <a:gdLst>
                <a:gd name="T0" fmla="*/ 30 w 91"/>
                <a:gd name="T1" fmla="*/ 22 h 68"/>
                <a:gd name="T2" fmla="*/ 0 w 91"/>
                <a:gd name="T3" fmla="*/ 22 h 68"/>
                <a:gd name="T4" fmla="*/ 0 w 91"/>
                <a:gd name="T5" fmla="*/ 47 h 68"/>
                <a:gd name="T6" fmla="*/ 30 w 91"/>
                <a:gd name="T7" fmla="*/ 47 h 68"/>
                <a:gd name="T8" fmla="*/ 30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0 w 91"/>
                <a:gd name="T15" fmla="*/ 0 h 68"/>
                <a:gd name="T16" fmla="*/ 30 w 91"/>
                <a:gd name="T17" fmla="*/ 2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0" y="22"/>
                  </a:moveTo>
                  <a:lnTo>
                    <a:pt x="0" y="22"/>
                  </a:lnTo>
                  <a:lnTo>
                    <a:pt x="0" y="47"/>
                  </a:lnTo>
                  <a:lnTo>
                    <a:pt x="30" y="47"/>
                  </a:lnTo>
                  <a:lnTo>
                    <a:pt x="30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2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1" name="Freeform 13">
              <a:extLst>
                <a:ext uri="{FF2B5EF4-FFF2-40B4-BE49-F238E27FC236}">
                  <a16:creationId xmlns="" xmlns:a16="http://schemas.microsoft.com/office/drawing/2014/main" id="{37F10A5D-E3BD-4BE3-A4F5-4424535A12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" y="1863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2" name="Freeform 14">
              <a:extLst>
                <a:ext uri="{FF2B5EF4-FFF2-40B4-BE49-F238E27FC236}">
                  <a16:creationId xmlns="" xmlns:a16="http://schemas.microsoft.com/office/drawing/2014/main" id="{A82D6BAA-AE83-43BC-9331-62E69E35E77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1" y="1774"/>
              <a:ext cx="258" cy="460"/>
            </a:xfrm>
            <a:custGeom>
              <a:avLst/>
              <a:gdLst>
                <a:gd name="T0" fmla="*/ 8 w 122"/>
                <a:gd name="T1" fmla="*/ 0 h 217"/>
                <a:gd name="T2" fmla="*/ 0 w 122"/>
                <a:gd name="T3" fmla="*/ 209 h 217"/>
                <a:gd name="T4" fmla="*/ 114 w 122"/>
                <a:gd name="T5" fmla="*/ 217 h 217"/>
                <a:gd name="T6" fmla="*/ 122 w 122"/>
                <a:gd name="T7" fmla="*/ 8 h 217"/>
                <a:gd name="T8" fmla="*/ 45 w 122"/>
                <a:gd name="T9" fmla="*/ 161 h 217"/>
                <a:gd name="T10" fmla="*/ 31 w 122"/>
                <a:gd name="T11" fmla="*/ 31 h 217"/>
                <a:gd name="T12" fmla="*/ 45 w 122"/>
                <a:gd name="T13" fmla="*/ 161 h 217"/>
                <a:gd name="T14" fmla="*/ 70 w 122"/>
                <a:gd name="T15" fmla="*/ 185 h 217"/>
                <a:gd name="T16" fmla="*/ 79 w 122"/>
                <a:gd name="T17" fmla="*/ 165 h 217"/>
                <a:gd name="T18" fmla="*/ 88 w 122"/>
                <a:gd name="T19" fmla="*/ 176 h 217"/>
                <a:gd name="T20" fmla="*/ 98 w 122"/>
                <a:gd name="T21" fmla="*/ 179 h 217"/>
                <a:gd name="T22" fmla="*/ 98 w 122"/>
                <a:gd name="T23" fmla="*/ 146 h 217"/>
                <a:gd name="T24" fmla="*/ 91 w 122"/>
                <a:gd name="T25" fmla="*/ 158 h 217"/>
                <a:gd name="T26" fmla="*/ 98 w 122"/>
                <a:gd name="T27" fmla="*/ 167 h 217"/>
                <a:gd name="T28" fmla="*/ 70 w 122"/>
                <a:gd name="T29" fmla="*/ 149 h 217"/>
                <a:gd name="T30" fmla="*/ 98 w 122"/>
                <a:gd name="T31" fmla="*/ 146 h 217"/>
                <a:gd name="T32" fmla="*/ 96 w 122"/>
                <a:gd name="T33" fmla="*/ 127 h 217"/>
                <a:gd name="T34" fmla="*/ 88 w 122"/>
                <a:gd name="T35" fmla="*/ 135 h 217"/>
                <a:gd name="T36" fmla="*/ 85 w 122"/>
                <a:gd name="T37" fmla="*/ 127 h 217"/>
                <a:gd name="T38" fmla="*/ 77 w 122"/>
                <a:gd name="T39" fmla="*/ 123 h 217"/>
                <a:gd name="T40" fmla="*/ 85 w 122"/>
                <a:gd name="T41" fmla="*/ 116 h 217"/>
                <a:gd name="T42" fmla="*/ 88 w 122"/>
                <a:gd name="T43" fmla="*/ 123 h 217"/>
                <a:gd name="T44" fmla="*/ 98 w 122"/>
                <a:gd name="T45" fmla="*/ 108 h 217"/>
                <a:gd name="T46" fmla="*/ 70 w 122"/>
                <a:gd name="T47" fmla="*/ 102 h 217"/>
                <a:gd name="T48" fmla="*/ 93 w 122"/>
                <a:gd name="T49" fmla="*/ 92 h 217"/>
                <a:gd name="T50" fmla="*/ 98 w 122"/>
                <a:gd name="T51" fmla="*/ 108 h 217"/>
                <a:gd name="T52" fmla="*/ 80 w 122"/>
                <a:gd name="T53" fmla="*/ 81 h 217"/>
                <a:gd name="T54" fmla="*/ 78 w 122"/>
                <a:gd name="T55" fmla="*/ 82 h 217"/>
                <a:gd name="T56" fmla="*/ 98 w 122"/>
                <a:gd name="T57" fmla="*/ 82 h 217"/>
                <a:gd name="T58" fmla="*/ 70 w 122"/>
                <a:gd name="T59" fmla="*/ 88 h 217"/>
                <a:gd name="T60" fmla="*/ 88 w 122"/>
                <a:gd name="T61" fmla="*/ 70 h 217"/>
                <a:gd name="T62" fmla="*/ 90 w 122"/>
                <a:gd name="T63" fmla="*/ 69 h 217"/>
                <a:gd name="T64" fmla="*/ 70 w 122"/>
                <a:gd name="T65" fmla="*/ 69 h 217"/>
                <a:gd name="T66" fmla="*/ 98 w 122"/>
                <a:gd name="T67" fmla="*/ 63 h 217"/>
                <a:gd name="T68" fmla="*/ 98 w 122"/>
                <a:gd name="T69" fmla="*/ 39 h 217"/>
                <a:gd name="T70" fmla="*/ 91 w 122"/>
                <a:gd name="T71" fmla="*/ 51 h 217"/>
                <a:gd name="T72" fmla="*/ 98 w 122"/>
                <a:gd name="T73" fmla="*/ 60 h 217"/>
                <a:gd name="T74" fmla="*/ 70 w 122"/>
                <a:gd name="T75" fmla="*/ 42 h 217"/>
                <a:gd name="T76" fmla="*/ 98 w 122"/>
                <a:gd name="T77" fmla="*/ 3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217">
                  <a:moveTo>
                    <a:pt x="114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4"/>
                    <a:pt x="4" y="217"/>
                    <a:pt x="8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8" y="217"/>
                    <a:pt x="122" y="214"/>
                    <a:pt x="122" y="209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3"/>
                    <a:pt x="118" y="0"/>
                    <a:pt x="114" y="0"/>
                  </a:cubicBezTo>
                  <a:close/>
                  <a:moveTo>
                    <a:pt x="45" y="161"/>
                  </a:moveTo>
                  <a:cubicBezTo>
                    <a:pt x="31" y="161"/>
                    <a:pt x="31" y="161"/>
                    <a:pt x="31" y="16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45" y="31"/>
                    <a:pt x="45" y="31"/>
                    <a:pt x="45" y="31"/>
                  </a:cubicBezTo>
                  <a:lnTo>
                    <a:pt x="45" y="161"/>
                  </a:lnTo>
                  <a:close/>
                  <a:moveTo>
                    <a:pt x="98" y="185"/>
                  </a:moveTo>
                  <a:cubicBezTo>
                    <a:pt x="70" y="185"/>
                    <a:pt x="70" y="185"/>
                    <a:pt x="70" y="18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70" y="169"/>
                    <a:pt x="73" y="165"/>
                    <a:pt x="79" y="165"/>
                  </a:cubicBezTo>
                  <a:cubicBezTo>
                    <a:pt x="82" y="165"/>
                    <a:pt x="84" y="166"/>
                    <a:pt x="86" y="169"/>
                  </a:cubicBezTo>
                  <a:cubicBezTo>
                    <a:pt x="87" y="171"/>
                    <a:pt x="88" y="173"/>
                    <a:pt x="88" y="176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8" y="179"/>
                    <a:pt x="98" y="179"/>
                    <a:pt x="98" y="179"/>
                  </a:cubicBezTo>
                  <a:lnTo>
                    <a:pt x="98" y="185"/>
                  </a:lnTo>
                  <a:close/>
                  <a:moveTo>
                    <a:pt x="98" y="146"/>
                  </a:moveTo>
                  <a:cubicBezTo>
                    <a:pt x="91" y="148"/>
                    <a:pt x="91" y="148"/>
                    <a:pt x="91" y="14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98" y="139"/>
                    <a:pt x="98" y="139"/>
                    <a:pt x="98" y="139"/>
                  </a:cubicBezTo>
                  <a:lnTo>
                    <a:pt x="98" y="146"/>
                  </a:lnTo>
                  <a:close/>
                  <a:moveTo>
                    <a:pt x="96" y="123"/>
                  </a:moveTo>
                  <a:cubicBezTo>
                    <a:pt x="96" y="127"/>
                    <a:pt x="96" y="127"/>
                    <a:pt x="9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23"/>
                    <a:pt x="88" y="123"/>
                    <a:pt x="88" y="123"/>
                  </a:cubicBezTo>
                  <a:lnTo>
                    <a:pt x="96" y="123"/>
                  </a:lnTo>
                  <a:close/>
                  <a:moveTo>
                    <a:pt x="98" y="108"/>
                  </a:moveTo>
                  <a:cubicBezTo>
                    <a:pt x="70" y="108"/>
                    <a:pt x="70" y="108"/>
                    <a:pt x="70" y="108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8" y="92"/>
                    <a:pt x="98" y="92"/>
                    <a:pt x="98" y="92"/>
                  </a:cubicBezTo>
                  <a:lnTo>
                    <a:pt x="98" y="108"/>
                  </a:lnTo>
                  <a:close/>
                  <a:moveTo>
                    <a:pt x="98" y="69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9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9" y="82"/>
                    <a:pt x="80" y="82"/>
                    <a:pt x="82" y="82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9" y="69"/>
                    <a:pt x="89" y="69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9" y="69"/>
                    <a:pt x="88" y="69"/>
                    <a:pt x="86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98" y="63"/>
                    <a:pt x="98" y="63"/>
                    <a:pt x="98" y="63"/>
                  </a:cubicBezTo>
                  <a:lnTo>
                    <a:pt x="98" y="69"/>
                  </a:lnTo>
                  <a:close/>
                  <a:moveTo>
                    <a:pt x="98" y="39"/>
                  </a:moveTo>
                  <a:cubicBezTo>
                    <a:pt x="91" y="41"/>
                    <a:pt x="91" y="41"/>
                    <a:pt x="91" y="4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98" y="32"/>
                    <a:pt x="98" y="32"/>
                    <a:pt x="98" y="32"/>
                  </a:cubicBezTo>
                  <a:lnTo>
                    <a:pt x="98" y="39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3" name="Freeform 15">
              <a:extLst>
                <a:ext uri="{FF2B5EF4-FFF2-40B4-BE49-F238E27FC236}">
                  <a16:creationId xmlns="" xmlns:a16="http://schemas.microsoft.com/office/drawing/2014/main" id="{DE7E00C8-E21B-4F20-8AA0-BFCAC629A6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" y="2138"/>
              <a:ext cx="19" cy="15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5 h 7"/>
                <a:gd name="T4" fmla="*/ 0 w 9"/>
                <a:gd name="T5" fmla="*/ 7 h 7"/>
                <a:gd name="T6" fmla="*/ 9 w 9"/>
                <a:gd name="T7" fmla="*/ 7 h 7"/>
                <a:gd name="T8" fmla="*/ 9 w 9"/>
                <a:gd name="T9" fmla="*/ 5 h 7"/>
                <a:gd name="T10" fmla="*/ 4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1" y="0"/>
                    <a:pt x="0" y="1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1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4" name="Freeform 16">
              <a:extLst>
                <a:ext uri="{FF2B5EF4-FFF2-40B4-BE49-F238E27FC236}">
                  <a16:creationId xmlns="" xmlns:a16="http://schemas.microsoft.com/office/drawing/2014/main" id="{7396D0F5-9527-4C69-881F-A7E1559D31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0" y="2090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5" name="Freeform 17">
              <a:extLst>
                <a:ext uri="{FF2B5EF4-FFF2-40B4-BE49-F238E27FC236}">
                  <a16:creationId xmlns="" xmlns:a16="http://schemas.microsoft.com/office/drawing/2014/main" id="{6611F05D-2759-4232-A50E-0B6BCF1F5C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" y="1816"/>
              <a:ext cx="91" cy="70"/>
            </a:xfrm>
            <a:custGeom>
              <a:avLst/>
              <a:gdLst>
                <a:gd name="T0" fmla="*/ 61 w 91"/>
                <a:gd name="T1" fmla="*/ 24 h 70"/>
                <a:gd name="T2" fmla="*/ 61 w 91"/>
                <a:gd name="T3" fmla="*/ 0 h 70"/>
                <a:gd name="T4" fmla="*/ 0 w 91"/>
                <a:gd name="T5" fmla="*/ 0 h 70"/>
                <a:gd name="T6" fmla="*/ 0 w 91"/>
                <a:gd name="T7" fmla="*/ 70 h 70"/>
                <a:gd name="T8" fmla="*/ 61 w 91"/>
                <a:gd name="T9" fmla="*/ 70 h 70"/>
                <a:gd name="T10" fmla="*/ 61 w 91"/>
                <a:gd name="T11" fmla="*/ 49 h 70"/>
                <a:gd name="T12" fmla="*/ 91 w 91"/>
                <a:gd name="T13" fmla="*/ 49 h 70"/>
                <a:gd name="T14" fmla="*/ 91 w 91"/>
                <a:gd name="T15" fmla="*/ 24 h 70"/>
                <a:gd name="T16" fmla="*/ 61 w 91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1" y="24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9"/>
                  </a:lnTo>
                  <a:lnTo>
                    <a:pt x="91" y="49"/>
                  </a:lnTo>
                  <a:lnTo>
                    <a:pt x="91" y="24"/>
                  </a:lnTo>
                  <a:lnTo>
                    <a:pt x="61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6" name="Freeform 18">
              <a:extLst>
                <a:ext uri="{FF2B5EF4-FFF2-40B4-BE49-F238E27FC236}">
                  <a16:creationId xmlns="" xmlns:a16="http://schemas.microsoft.com/office/drawing/2014/main" id="{09F949B6-0729-411C-9584-2D1122493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" y="1918"/>
              <a:ext cx="91" cy="70"/>
            </a:xfrm>
            <a:custGeom>
              <a:avLst/>
              <a:gdLst>
                <a:gd name="T0" fmla="*/ 61 w 91"/>
                <a:gd name="T1" fmla="*/ 0 h 70"/>
                <a:gd name="T2" fmla="*/ 0 w 91"/>
                <a:gd name="T3" fmla="*/ 0 h 70"/>
                <a:gd name="T4" fmla="*/ 0 w 91"/>
                <a:gd name="T5" fmla="*/ 70 h 70"/>
                <a:gd name="T6" fmla="*/ 61 w 91"/>
                <a:gd name="T7" fmla="*/ 70 h 70"/>
                <a:gd name="T8" fmla="*/ 61 w 91"/>
                <a:gd name="T9" fmla="*/ 47 h 70"/>
                <a:gd name="T10" fmla="*/ 91 w 91"/>
                <a:gd name="T11" fmla="*/ 47 h 70"/>
                <a:gd name="T12" fmla="*/ 91 w 91"/>
                <a:gd name="T13" fmla="*/ 23 h 70"/>
                <a:gd name="T14" fmla="*/ 61 w 91"/>
                <a:gd name="T15" fmla="*/ 23 h 70"/>
                <a:gd name="T16" fmla="*/ 61 w 91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1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7"/>
                  </a:lnTo>
                  <a:lnTo>
                    <a:pt x="91" y="47"/>
                  </a:lnTo>
                  <a:lnTo>
                    <a:pt x="91" y="23"/>
                  </a:lnTo>
                  <a:lnTo>
                    <a:pt x="61" y="23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7" name="Freeform 19">
              <a:extLst>
                <a:ext uri="{FF2B5EF4-FFF2-40B4-BE49-F238E27FC236}">
                  <a16:creationId xmlns="" xmlns:a16="http://schemas.microsoft.com/office/drawing/2014/main" id="{F50634C0-1F82-42C1-BF75-FBE4C275E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" y="2020"/>
              <a:ext cx="91" cy="68"/>
            </a:xfrm>
            <a:custGeom>
              <a:avLst/>
              <a:gdLst>
                <a:gd name="T0" fmla="*/ 61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1 w 91"/>
                <a:gd name="T7" fmla="*/ 68 h 68"/>
                <a:gd name="T8" fmla="*/ 61 w 91"/>
                <a:gd name="T9" fmla="*/ 46 h 68"/>
                <a:gd name="T10" fmla="*/ 91 w 91"/>
                <a:gd name="T11" fmla="*/ 46 h 68"/>
                <a:gd name="T12" fmla="*/ 91 w 91"/>
                <a:gd name="T13" fmla="*/ 21 h 68"/>
                <a:gd name="T14" fmla="*/ 61 w 91"/>
                <a:gd name="T15" fmla="*/ 21 h 68"/>
                <a:gd name="T16" fmla="*/ 61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6"/>
                  </a:lnTo>
                  <a:lnTo>
                    <a:pt x="91" y="46"/>
                  </a:lnTo>
                  <a:lnTo>
                    <a:pt x="91" y="21"/>
                  </a:lnTo>
                  <a:lnTo>
                    <a:pt x="61" y="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8" name="Freeform 20">
              <a:extLst>
                <a:ext uri="{FF2B5EF4-FFF2-40B4-BE49-F238E27FC236}">
                  <a16:creationId xmlns="" xmlns:a16="http://schemas.microsoft.com/office/drawing/2014/main" id="{ED1E0863-C2AA-4799-A235-8D0BBA3030D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04" y="2121"/>
              <a:ext cx="91" cy="68"/>
            </a:xfrm>
            <a:custGeom>
              <a:avLst/>
              <a:gdLst>
                <a:gd name="T0" fmla="*/ 61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1 w 91"/>
                <a:gd name="T7" fmla="*/ 68 h 68"/>
                <a:gd name="T8" fmla="*/ 61 w 91"/>
                <a:gd name="T9" fmla="*/ 47 h 68"/>
                <a:gd name="T10" fmla="*/ 91 w 91"/>
                <a:gd name="T11" fmla="*/ 47 h 68"/>
                <a:gd name="T12" fmla="*/ 91 w 91"/>
                <a:gd name="T13" fmla="*/ 22 h 68"/>
                <a:gd name="T14" fmla="*/ 61 w 91"/>
                <a:gd name="T15" fmla="*/ 22 h 68"/>
                <a:gd name="T16" fmla="*/ 61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7"/>
                  </a:lnTo>
                  <a:lnTo>
                    <a:pt x="91" y="47"/>
                  </a:lnTo>
                  <a:lnTo>
                    <a:pt x="91" y="22"/>
                  </a:lnTo>
                  <a:lnTo>
                    <a:pt x="61" y="22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9" name="Freeform 21">
              <a:extLst>
                <a:ext uri="{FF2B5EF4-FFF2-40B4-BE49-F238E27FC236}">
                  <a16:creationId xmlns="" xmlns:a16="http://schemas.microsoft.com/office/drawing/2014/main" id="{A49E11C9-F619-43B1-94D2-FEF92153B8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" y="1816"/>
              <a:ext cx="91" cy="70"/>
            </a:xfrm>
            <a:custGeom>
              <a:avLst/>
              <a:gdLst>
                <a:gd name="T0" fmla="*/ 31 w 91"/>
                <a:gd name="T1" fmla="*/ 24 h 70"/>
                <a:gd name="T2" fmla="*/ 0 w 91"/>
                <a:gd name="T3" fmla="*/ 24 h 70"/>
                <a:gd name="T4" fmla="*/ 0 w 91"/>
                <a:gd name="T5" fmla="*/ 49 h 70"/>
                <a:gd name="T6" fmla="*/ 31 w 91"/>
                <a:gd name="T7" fmla="*/ 49 h 70"/>
                <a:gd name="T8" fmla="*/ 31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1 w 91"/>
                <a:gd name="T15" fmla="*/ 0 h 70"/>
                <a:gd name="T16" fmla="*/ 31 w 91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1" y="24"/>
                  </a:moveTo>
                  <a:lnTo>
                    <a:pt x="0" y="24"/>
                  </a:lnTo>
                  <a:lnTo>
                    <a:pt x="0" y="49"/>
                  </a:lnTo>
                  <a:lnTo>
                    <a:pt x="31" y="49"/>
                  </a:lnTo>
                  <a:lnTo>
                    <a:pt x="31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31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0" name="Freeform 22">
              <a:extLst>
                <a:ext uri="{FF2B5EF4-FFF2-40B4-BE49-F238E27FC236}">
                  <a16:creationId xmlns="" xmlns:a16="http://schemas.microsoft.com/office/drawing/2014/main" id="{C8735F1D-B84F-41B7-8EDB-2F5975E694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" y="1918"/>
              <a:ext cx="91" cy="70"/>
            </a:xfrm>
            <a:custGeom>
              <a:avLst/>
              <a:gdLst>
                <a:gd name="T0" fmla="*/ 31 w 91"/>
                <a:gd name="T1" fmla="*/ 23 h 70"/>
                <a:gd name="T2" fmla="*/ 0 w 91"/>
                <a:gd name="T3" fmla="*/ 23 h 70"/>
                <a:gd name="T4" fmla="*/ 0 w 91"/>
                <a:gd name="T5" fmla="*/ 47 h 70"/>
                <a:gd name="T6" fmla="*/ 31 w 91"/>
                <a:gd name="T7" fmla="*/ 47 h 70"/>
                <a:gd name="T8" fmla="*/ 31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1 w 91"/>
                <a:gd name="T15" fmla="*/ 0 h 70"/>
                <a:gd name="T16" fmla="*/ 31 w 91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1" y="23"/>
                  </a:moveTo>
                  <a:lnTo>
                    <a:pt x="0" y="23"/>
                  </a:lnTo>
                  <a:lnTo>
                    <a:pt x="0" y="47"/>
                  </a:lnTo>
                  <a:lnTo>
                    <a:pt x="31" y="47"/>
                  </a:lnTo>
                  <a:lnTo>
                    <a:pt x="31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31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1" name="Freeform 23">
              <a:extLst>
                <a:ext uri="{FF2B5EF4-FFF2-40B4-BE49-F238E27FC236}">
                  <a16:creationId xmlns="" xmlns:a16="http://schemas.microsoft.com/office/drawing/2014/main" id="{7148BEEE-015B-4737-A8E8-F03F7D302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" y="2020"/>
              <a:ext cx="91" cy="68"/>
            </a:xfrm>
            <a:custGeom>
              <a:avLst/>
              <a:gdLst>
                <a:gd name="T0" fmla="*/ 31 w 91"/>
                <a:gd name="T1" fmla="*/ 21 h 68"/>
                <a:gd name="T2" fmla="*/ 0 w 91"/>
                <a:gd name="T3" fmla="*/ 21 h 68"/>
                <a:gd name="T4" fmla="*/ 0 w 91"/>
                <a:gd name="T5" fmla="*/ 46 h 68"/>
                <a:gd name="T6" fmla="*/ 31 w 91"/>
                <a:gd name="T7" fmla="*/ 46 h 68"/>
                <a:gd name="T8" fmla="*/ 31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1 w 91"/>
                <a:gd name="T15" fmla="*/ 0 h 68"/>
                <a:gd name="T16" fmla="*/ 31 w 91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1" y="21"/>
                  </a:moveTo>
                  <a:lnTo>
                    <a:pt x="0" y="21"/>
                  </a:lnTo>
                  <a:lnTo>
                    <a:pt x="0" y="46"/>
                  </a:lnTo>
                  <a:lnTo>
                    <a:pt x="31" y="46"/>
                  </a:lnTo>
                  <a:lnTo>
                    <a:pt x="31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31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2" name="Freeform 24">
              <a:extLst>
                <a:ext uri="{FF2B5EF4-FFF2-40B4-BE49-F238E27FC236}">
                  <a16:creationId xmlns="" xmlns:a16="http://schemas.microsoft.com/office/drawing/2014/main" id="{5588A696-C3CA-4768-8014-EF7589F1507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1" y="2121"/>
              <a:ext cx="91" cy="68"/>
            </a:xfrm>
            <a:custGeom>
              <a:avLst/>
              <a:gdLst>
                <a:gd name="T0" fmla="*/ 31 w 91"/>
                <a:gd name="T1" fmla="*/ 22 h 68"/>
                <a:gd name="T2" fmla="*/ 0 w 91"/>
                <a:gd name="T3" fmla="*/ 22 h 68"/>
                <a:gd name="T4" fmla="*/ 0 w 91"/>
                <a:gd name="T5" fmla="*/ 47 h 68"/>
                <a:gd name="T6" fmla="*/ 31 w 91"/>
                <a:gd name="T7" fmla="*/ 47 h 68"/>
                <a:gd name="T8" fmla="*/ 31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1 w 91"/>
                <a:gd name="T15" fmla="*/ 0 h 68"/>
                <a:gd name="T16" fmla="*/ 31 w 91"/>
                <a:gd name="T17" fmla="*/ 2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1" y="22"/>
                  </a:moveTo>
                  <a:lnTo>
                    <a:pt x="0" y="22"/>
                  </a:lnTo>
                  <a:lnTo>
                    <a:pt x="0" y="47"/>
                  </a:lnTo>
                  <a:lnTo>
                    <a:pt x="31" y="47"/>
                  </a:lnTo>
                  <a:lnTo>
                    <a:pt x="31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1" y="0"/>
                  </a:lnTo>
                  <a:lnTo>
                    <a:pt x="31" y="22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3" name="Freeform 25">
              <a:extLst>
                <a:ext uri="{FF2B5EF4-FFF2-40B4-BE49-F238E27FC236}">
                  <a16:creationId xmlns="" xmlns:a16="http://schemas.microsoft.com/office/drawing/2014/main" id="{E80D5BDE-3ECB-4A2C-A2AD-6AB441EBBF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" y="1863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4" name="Freeform 26">
              <a:extLst>
                <a:ext uri="{FF2B5EF4-FFF2-40B4-BE49-F238E27FC236}">
                  <a16:creationId xmlns="" xmlns:a16="http://schemas.microsoft.com/office/drawing/2014/main" id="{18029563-A47C-4834-88B3-F6296E77E47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610" y="1774"/>
              <a:ext cx="256" cy="460"/>
            </a:xfrm>
            <a:custGeom>
              <a:avLst/>
              <a:gdLst>
                <a:gd name="T0" fmla="*/ 8 w 121"/>
                <a:gd name="T1" fmla="*/ 0 h 217"/>
                <a:gd name="T2" fmla="*/ 0 w 121"/>
                <a:gd name="T3" fmla="*/ 209 h 217"/>
                <a:gd name="T4" fmla="*/ 113 w 121"/>
                <a:gd name="T5" fmla="*/ 217 h 217"/>
                <a:gd name="T6" fmla="*/ 121 w 121"/>
                <a:gd name="T7" fmla="*/ 8 h 217"/>
                <a:gd name="T8" fmla="*/ 45 w 121"/>
                <a:gd name="T9" fmla="*/ 161 h 217"/>
                <a:gd name="T10" fmla="*/ 30 w 121"/>
                <a:gd name="T11" fmla="*/ 31 h 217"/>
                <a:gd name="T12" fmla="*/ 45 w 121"/>
                <a:gd name="T13" fmla="*/ 161 h 217"/>
                <a:gd name="T14" fmla="*/ 70 w 121"/>
                <a:gd name="T15" fmla="*/ 185 h 217"/>
                <a:gd name="T16" fmla="*/ 79 w 121"/>
                <a:gd name="T17" fmla="*/ 165 h 217"/>
                <a:gd name="T18" fmla="*/ 88 w 121"/>
                <a:gd name="T19" fmla="*/ 176 h 217"/>
                <a:gd name="T20" fmla="*/ 98 w 121"/>
                <a:gd name="T21" fmla="*/ 179 h 217"/>
                <a:gd name="T22" fmla="*/ 98 w 121"/>
                <a:gd name="T23" fmla="*/ 146 h 217"/>
                <a:gd name="T24" fmla="*/ 91 w 121"/>
                <a:gd name="T25" fmla="*/ 158 h 217"/>
                <a:gd name="T26" fmla="*/ 98 w 121"/>
                <a:gd name="T27" fmla="*/ 167 h 217"/>
                <a:gd name="T28" fmla="*/ 70 w 121"/>
                <a:gd name="T29" fmla="*/ 149 h 217"/>
                <a:gd name="T30" fmla="*/ 98 w 121"/>
                <a:gd name="T31" fmla="*/ 146 h 217"/>
                <a:gd name="T32" fmla="*/ 96 w 121"/>
                <a:gd name="T33" fmla="*/ 127 h 217"/>
                <a:gd name="T34" fmla="*/ 88 w 121"/>
                <a:gd name="T35" fmla="*/ 135 h 217"/>
                <a:gd name="T36" fmla="*/ 84 w 121"/>
                <a:gd name="T37" fmla="*/ 127 h 217"/>
                <a:gd name="T38" fmla="*/ 77 w 121"/>
                <a:gd name="T39" fmla="*/ 123 h 217"/>
                <a:gd name="T40" fmla="*/ 84 w 121"/>
                <a:gd name="T41" fmla="*/ 116 h 217"/>
                <a:gd name="T42" fmla="*/ 88 w 121"/>
                <a:gd name="T43" fmla="*/ 123 h 217"/>
                <a:gd name="T44" fmla="*/ 98 w 121"/>
                <a:gd name="T45" fmla="*/ 108 h 217"/>
                <a:gd name="T46" fmla="*/ 70 w 121"/>
                <a:gd name="T47" fmla="*/ 102 h 217"/>
                <a:gd name="T48" fmla="*/ 93 w 121"/>
                <a:gd name="T49" fmla="*/ 92 h 217"/>
                <a:gd name="T50" fmla="*/ 98 w 121"/>
                <a:gd name="T51" fmla="*/ 108 h 217"/>
                <a:gd name="T52" fmla="*/ 80 w 121"/>
                <a:gd name="T53" fmla="*/ 81 h 217"/>
                <a:gd name="T54" fmla="*/ 77 w 121"/>
                <a:gd name="T55" fmla="*/ 82 h 217"/>
                <a:gd name="T56" fmla="*/ 98 w 121"/>
                <a:gd name="T57" fmla="*/ 82 h 217"/>
                <a:gd name="T58" fmla="*/ 70 w 121"/>
                <a:gd name="T59" fmla="*/ 88 h 217"/>
                <a:gd name="T60" fmla="*/ 87 w 121"/>
                <a:gd name="T61" fmla="*/ 70 h 217"/>
                <a:gd name="T62" fmla="*/ 89 w 121"/>
                <a:gd name="T63" fmla="*/ 69 h 217"/>
                <a:gd name="T64" fmla="*/ 70 w 121"/>
                <a:gd name="T65" fmla="*/ 69 h 217"/>
                <a:gd name="T66" fmla="*/ 98 w 121"/>
                <a:gd name="T67" fmla="*/ 63 h 217"/>
                <a:gd name="T68" fmla="*/ 98 w 121"/>
                <a:gd name="T69" fmla="*/ 39 h 217"/>
                <a:gd name="T70" fmla="*/ 91 w 121"/>
                <a:gd name="T71" fmla="*/ 51 h 217"/>
                <a:gd name="T72" fmla="*/ 98 w 121"/>
                <a:gd name="T73" fmla="*/ 60 h 217"/>
                <a:gd name="T74" fmla="*/ 70 w 121"/>
                <a:gd name="T75" fmla="*/ 42 h 217"/>
                <a:gd name="T76" fmla="*/ 98 w 121"/>
                <a:gd name="T77" fmla="*/ 3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217">
                  <a:moveTo>
                    <a:pt x="11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4"/>
                    <a:pt x="4" y="217"/>
                    <a:pt x="8" y="217"/>
                  </a:cubicBezTo>
                  <a:cubicBezTo>
                    <a:pt x="113" y="217"/>
                    <a:pt x="113" y="217"/>
                    <a:pt x="113" y="217"/>
                  </a:cubicBezTo>
                  <a:cubicBezTo>
                    <a:pt x="118" y="217"/>
                    <a:pt x="121" y="214"/>
                    <a:pt x="121" y="20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3"/>
                    <a:pt x="118" y="0"/>
                    <a:pt x="113" y="0"/>
                  </a:cubicBezTo>
                  <a:close/>
                  <a:moveTo>
                    <a:pt x="45" y="161"/>
                  </a:moveTo>
                  <a:cubicBezTo>
                    <a:pt x="30" y="161"/>
                    <a:pt x="30" y="161"/>
                    <a:pt x="30" y="161"/>
                  </a:cubicBezTo>
                  <a:cubicBezTo>
                    <a:pt x="30" y="31"/>
                    <a:pt x="30" y="31"/>
                    <a:pt x="30" y="31"/>
                  </a:cubicBezTo>
                  <a:cubicBezTo>
                    <a:pt x="45" y="31"/>
                    <a:pt x="45" y="31"/>
                    <a:pt x="45" y="31"/>
                  </a:cubicBezTo>
                  <a:lnTo>
                    <a:pt x="45" y="161"/>
                  </a:lnTo>
                  <a:close/>
                  <a:moveTo>
                    <a:pt x="98" y="185"/>
                  </a:moveTo>
                  <a:cubicBezTo>
                    <a:pt x="70" y="185"/>
                    <a:pt x="70" y="185"/>
                    <a:pt x="70" y="18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70" y="169"/>
                    <a:pt x="73" y="165"/>
                    <a:pt x="79" y="165"/>
                  </a:cubicBezTo>
                  <a:cubicBezTo>
                    <a:pt x="81" y="165"/>
                    <a:pt x="84" y="166"/>
                    <a:pt x="85" y="169"/>
                  </a:cubicBezTo>
                  <a:cubicBezTo>
                    <a:pt x="87" y="171"/>
                    <a:pt x="88" y="173"/>
                    <a:pt x="88" y="176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8" y="179"/>
                    <a:pt x="98" y="179"/>
                    <a:pt x="98" y="179"/>
                  </a:cubicBezTo>
                  <a:lnTo>
                    <a:pt x="98" y="185"/>
                  </a:lnTo>
                  <a:close/>
                  <a:moveTo>
                    <a:pt x="98" y="146"/>
                  </a:moveTo>
                  <a:cubicBezTo>
                    <a:pt x="91" y="148"/>
                    <a:pt x="91" y="148"/>
                    <a:pt x="91" y="14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98" y="139"/>
                    <a:pt x="98" y="139"/>
                    <a:pt x="98" y="139"/>
                  </a:cubicBezTo>
                  <a:lnTo>
                    <a:pt x="98" y="146"/>
                  </a:lnTo>
                  <a:close/>
                  <a:moveTo>
                    <a:pt x="96" y="123"/>
                  </a:moveTo>
                  <a:cubicBezTo>
                    <a:pt x="96" y="127"/>
                    <a:pt x="96" y="127"/>
                    <a:pt x="9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27"/>
                    <a:pt x="84" y="127"/>
                    <a:pt x="84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23"/>
                    <a:pt x="88" y="123"/>
                    <a:pt x="88" y="123"/>
                  </a:cubicBezTo>
                  <a:lnTo>
                    <a:pt x="96" y="123"/>
                  </a:lnTo>
                  <a:close/>
                  <a:moveTo>
                    <a:pt x="98" y="108"/>
                  </a:moveTo>
                  <a:cubicBezTo>
                    <a:pt x="70" y="108"/>
                    <a:pt x="70" y="108"/>
                    <a:pt x="70" y="108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8" y="92"/>
                    <a:pt x="98" y="92"/>
                    <a:pt x="98" y="92"/>
                  </a:cubicBezTo>
                  <a:lnTo>
                    <a:pt x="98" y="108"/>
                  </a:lnTo>
                  <a:close/>
                  <a:moveTo>
                    <a:pt x="98" y="69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9" y="82"/>
                    <a:pt x="78" y="82"/>
                    <a:pt x="77" y="82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8" y="82"/>
                    <a:pt x="80" y="82"/>
                    <a:pt x="82" y="82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8" y="69"/>
                    <a:pt x="89" y="69"/>
                    <a:pt x="89" y="69"/>
                  </a:cubicBezTo>
                  <a:cubicBezTo>
                    <a:pt x="89" y="69"/>
                    <a:pt x="89" y="69"/>
                    <a:pt x="89" y="69"/>
                  </a:cubicBezTo>
                  <a:cubicBezTo>
                    <a:pt x="89" y="69"/>
                    <a:pt x="88" y="69"/>
                    <a:pt x="86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98" y="63"/>
                    <a:pt x="98" y="63"/>
                    <a:pt x="98" y="63"/>
                  </a:cubicBezTo>
                  <a:lnTo>
                    <a:pt x="98" y="69"/>
                  </a:lnTo>
                  <a:close/>
                  <a:moveTo>
                    <a:pt x="98" y="39"/>
                  </a:moveTo>
                  <a:cubicBezTo>
                    <a:pt x="91" y="41"/>
                    <a:pt x="91" y="41"/>
                    <a:pt x="91" y="4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98" y="32"/>
                    <a:pt x="98" y="32"/>
                    <a:pt x="98" y="32"/>
                  </a:cubicBezTo>
                  <a:lnTo>
                    <a:pt x="98" y="39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5" name="Freeform 27">
              <a:extLst>
                <a:ext uri="{FF2B5EF4-FFF2-40B4-BE49-F238E27FC236}">
                  <a16:creationId xmlns="" xmlns:a16="http://schemas.microsoft.com/office/drawing/2014/main" id="{18D14FAD-12A6-4A14-A344-75FF10EEB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6" y="2138"/>
              <a:ext cx="19" cy="15"/>
            </a:xfrm>
            <a:custGeom>
              <a:avLst/>
              <a:gdLst>
                <a:gd name="T0" fmla="*/ 5 w 9"/>
                <a:gd name="T1" fmla="*/ 0 h 7"/>
                <a:gd name="T2" fmla="*/ 0 w 9"/>
                <a:gd name="T3" fmla="*/ 5 h 7"/>
                <a:gd name="T4" fmla="*/ 0 w 9"/>
                <a:gd name="T5" fmla="*/ 7 h 7"/>
                <a:gd name="T6" fmla="*/ 9 w 9"/>
                <a:gd name="T7" fmla="*/ 7 h 7"/>
                <a:gd name="T8" fmla="*/ 9 w 9"/>
                <a:gd name="T9" fmla="*/ 5 h 7"/>
                <a:gd name="T10" fmla="*/ 5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2" y="0"/>
                    <a:pt x="0" y="1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6" name="Freeform 28">
              <a:extLst>
                <a:ext uri="{FF2B5EF4-FFF2-40B4-BE49-F238E27FC236}">
                  <a16:creationId xmlns="" xmlns:a16="http://schemas.microsoft.com/office/drawing/2014/main" id="{B82794FB-52FB-432E-9A73-935C2837C4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769" y="2090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7" name="Freeform 29">
              <a:extLst>
                <a:ext uri="{FF2B5EF4-FFF2-40B4-BE49-F238E27FC236}">
                  <a16:creationId xmlns="" xmlns:a16="http://schemas.microsoft.com/office/drawing/2014/main" id="{7F326B3B-6765-4D6D-A8CC-9A44AC765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037"/>
              <a:ext cx="93" cy="70"/>
            </a:xfrm>
            <a:custGeom>
              <a:avLst/>
              <a:gdLst>
                <a:gd name="T0" fmla="*/ 61 w 93"/>
                <a:gd name="T1" fmla="*/ 23 h 70"/>
                <a:gd name="T2" fmla="*/ 61 w 93"/>
                <a:gd name="T3" fmla="*/ 0 h 70"/>
                <a:gd name="T4" fmla="*/ 0 w 93"/>
                <a:gd name="T5" fmla="*/ 0 h 70"/>
                <a:gd name="T6" fmla="*/ 0 w 93"/>
                <a:gd name="T7" fmla="*/ 70 h 70"/>
                <a:gd name="T8" fmla="*/ 61 w 93"/>
                <a:gd name="T9" fmla="*/ 70 h 70"/>
                <a:gd name="T10" fmla="*/ 61 w 93"/>
                <a:gd name="T11" fmla="*/ 48 h 70"/>
                <a:gd name="T12" fmla="*/ 93 w 93"/>
                <a:gd name="T13" fmla="*/ 48 h 70"/>
                <a:gd name="T14" fmla="*/ 93 w 93"/>
                <a:gd name="T15" fmla="*/ 23 h 70"/>
                <a:gd name="T16" fmla="*/ 61 w 93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70">
                  <a:moveTo>
                    <a:pt x="61" y="23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8"/>
                  </a:lnTo>
                  <a:lnTo>
                    <a:pt x="93" y="48"/>
                  </a:lnTo>
                  <a:lnTo>
                    <a:pt x="93" y="23"/>
                  </a:lnTo>
                  <a:lnTo>
                    <a:pt x="61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8" name="Freeform 30">
              <a:extLst>
                <a:ext uri="{FF2B5EF4-FFF2-40B4-BE49-F238E27FC236}">
                  <a16:creationId xmlns="" xmlns:a16="http://schemas.microsoft.com/office/drawing/2014/main" id="{50D39FCB-30F7-4D78-9F1A-EEC705F659E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138"/>
              <a:ext cx="93" cy="70"/>
            </a:xfrm>
            <a:custGeom>
              <a:avLst/>
              <a:gdLst>
                <a:gd name="T0" fmla="*/ 61 w 93"/>
                <a:gd name="T1" fmla="*/ 0 h 70"/>
                <a:gd name="T2" fmla="*/ 0 w 93"/>
                <a:gd name="T3" fmla="*/ 0 h 70"/>
                <a:gd name="T4" fmla="*/ 0 w 93"/>
                <a:gd name="T5" fmla="*/ 70 h 70"/>
                <a:gd name="T6" fmla="*/ 61 w 93"/>
                <a:gd name="T7" fmla="*/ 70 h 70"/>
                <a:gd name="T8" fmla="*/ 61 w 93"/>
                <a:gd name="T9" fmla="*/ 47 h 70"/>
                <a:gd name="T10" fmla="*/ 93 w 93"/>
                <a:gd name="T11" fmla="*/ 47 h 70"/>
                <a:gd name="T12" fmla="*/ 93 w 93"/>
                <a:gd name="T13" fmla="*/ 24 h 70"/>
                <a:gd name="T14" fmla="*/ 61 w 93"/>
                <a:gd name="T15" fmla="*/ 24 h 70"/>
                <a:gd name="T16" fmla="*/ 61 w 93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70">
                  <a:moveTo>
                    <a:pt x="61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7"/>
                  </a:lnTo>
                  <a:lnTo>
                    <a:pt x="93" y="47"/>
                  </a:lnTo>
                  <a:lnTo>
                    <a:pt x="93" y="24"/>
                  </a:lnTo>
                  <a:lnTo>
                    <a:pt x="61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9" name="Freeform 31">
              <a:extLst>
                <a:ext uri="{FF2B5EF4-FFF2-40B4-BE49-F238E27FC236}">
                  <a16:creationId xmlns="" xmlns:a16="http://schemas.microsoft.com/office/drawing/2014/main" id="{7533904B-8F23-4478-96B4-327053FF3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240"/>
              <a:ext cx="93" cy="68"/>
            </a:xfrm>
            <a:custGeom>
              <a:avLst/>
              <a:gdLst>
                <a:gd name="T0" fmla="*/ 61 w 93"/>
                <a:gd name="T1" fmla="*/ 0 h 68"/>
                <a:gd name="T2" fmla="*/ 0 w 93"/>
                <a:gd name="T3" fmla="*/ 0 h 68"/>
                <a:gd name="T4" fmla="*/ 0 w 93"/>
                <a:gd name="T5" fmla="*/ 68 h 68"/>
                <a:gd name="T6" fmla="*/ 61 w 93"/>
                <a:gd name="T7" fmla="*/ 68 h 68"/>
                <a:gd name="T8" fmla="*/ 61 w 93"/>
                <a:gd name="T9" fmla="*/ 47 h 68"/>
                <a:gd name="T10" fmla="*/ 93 w 93"/>
                <a:gd name="T11" fmla="*/ 47 h 68"/>
                <a:gd name="T12" fmla="*/ 93 w 93"/>
                <a:gd name="T13" fmla="*/ 21 h 68"/>
                <a:gd name="T14" fmla="*/ 61 w 93"/>
                <a:gd name="T15" fmla="*/ 21 h 68"/>
                <a:gd name="T16" fmla="*/ 61 w 93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7"/>
                  </a:lnTo>
                  <a:lnTo>
                    <a:pt x="93" y="47"/>
                  </a:lnTo>
                  <a:lnTo>
                    <a:pt x="93" y="21"/>
                  </a:lnTo>
                  <a:lnTo>
                    <a:pt x="61" y="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0" name="Freeform 32">
              <a:extLst>
                <a:ext uri="{FF2B5EF4-FFF2-40B4-BE49-F238E27FC236}">
                  <a16:creationId xmlns="" xmlns:a16="http://schemas.microsoft.com/office/drawing/2014/main" id="{9AD4A0A4-686A-4125-8E24-FEAC17F7C94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2" y="3342"/>
              <a:ext cx="93" cy="68"/>
            </a:xfrm>
            <a:custGeom>
              <a:avLst/>
              <a:gdLst>
                <a:gd name="T0" fmla="*/ 61 w 93"/>
                <a:gd name="T1" fmla="*/ 0 h 68"/>
                <a:gd name="T2" fmla="*/ 0 w 93"/>
                <a:gd name="T3" fmla="*/ 0 h 68"/>
                <a:gd name="T4" fmla="*/ 0 w 93"/>
                <a:gd name="T5" fmla="*/ 68 h 68"/>
                <a:gd name="T6" fmla="*/ 61 w 93"/>
                <a:gd name="T7" fmla="*/ 68 h 68"/>
                <a:gd name="T8" fmla="*/ 61 w 93"/>
                <a:gd name="T9" fmla="*/ 46 h 68"/>
                <a:gd name="T10" fmla="*/ 93 w 93"/>
                <a:gd name="T11" fmla="*/ 46 h 68"/>
                <a:gd name="T12" fmla="*/ 93 w 93"/>
                <a:gd name="T13" fmla="*/ 21 h 68"/>
                <a:gd name="T14" fmla="*/ 61 w 93"/>
                <a:gd name="T15" fmla="*/ 21 h 68"/>
                <a:gd name="T16" fmla="*/ 61 w 93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6"/>
                  </a:lnTo>
                  <a:lnTo>
                    <a:pt x="93" y="46"/>
                  </a:lnTo>
                  <a:lnTo>
                    <a:pt x="93" y="21"/>
                  </a:lnTo>
                  <a:lnTo>
                    <a:pt x="61" y="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1" name="Freeform 33">
              <a:extLst>
                <a:ext uri="{FF2B5EF4-FFF2-40B4-BE49-F238E27FC236}">
                  <a16:creationId xmlns="" xmlns:a16="http://schemas.microsoft.com/office/drawing/2014/main" id="{9C5A247F-198E-464C-815F-E1DDD071E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3037"/>
              <a:ext cx="91" cy="70"/>
            </a:xfrm>
            <a:custGeom>
              <a:avLst/>
              <a:gdLst>
                <a:gd name="T0" fmla="*/ 30 w 91"/>
                <a:gd name="T1" fmla="*/ 23 h 70"/>
                <a:gd name="T2" fmla="*/ 0 w 91"/>
                <a:gd name="T3" fmla="*/ 23 h 70"/>
                <a:gd name="T4" fmla="*/ 0 w 91"/>
                <a:gd name="T5" fmla="*/ 48 h 70"/>
                <a:gd name="T6" fmla="*/ 30 w 91"/>
                <a:gd name="T7" fmla="*/ 48 h 70"/>
                <a:gd name="T8" fmla="*/ 30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0 w 91"/>
                <a:gd name="T15" fmla="*/ 0 h 70"/>
                <a:gd name="T16" fmla="*/ 30 w 91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0" y="23"/>
                  </a:moveTo>
                  <a:lnTo>
                    <a:pt x="0" y="23"/>
                  </a:lnTo>
                  <a:lnTo>
                    <a:pt x="0" y="48"/>
                  </a:lnTo>
                  <a:lnTo>
                    <a:pt x="30" y="48"/>
                  </a:lnTo>
                  <a:lnTo>
                    <a:pt x="30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2" name="Freeform 34">
              <a:extLst>
                <a:ext uri="{FF2B5EF4-FFF2-40B4-BE49-F238E27FC236}">
                  <a16:creationId xmlns="" xmlns:a16="http://schemas.microsoft.com/office/drawing/2014/main" id="{6076CE09-6AC3-40E8-AC25-F37C71D3EB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3138"/>
              <a:ext cx="91" cy="70"/>
            </a:xfrm>
            <a:custGeom>
              <a:avLst/>
              <a:gdLst>
                <a:gd name="T0" fmla="*/ 30 w 91"/>
                <a:gd name="T1" fmla="*/ 24 h 70"/>
                <a:gd name="T2" fmla="*/ 0 w 91"/>
                <a:gd name="T3" fmla="*/ 24 h 70"/>
                <a:gd name="T4" fmla="*/ 0 w 91"/>
                <a:gd name="T5" fmla="*/ 47 h 70"/>
                <a:gd name="T6" fmla="*/ 30 w 91"/>
                <a:gd name="T7" fmla="*/ 47 h 70"/>
                <a:gd name="T8" fmla="*/ 30 w 91"/>
                <a:gd name="T9" fmla="*/ 70 h 70"/>
                <a:gd name="T10" fmla="*/ 91 w 91"/>
                <a:gd name="T11" fmla="*/ 70 h 70"/>
                <a:gd name="T12" fmla="*/ 91 w 91"/>
                <a:gd name="T13" fmla="*/ 0 h 70"/>
                <a:gd name="T14" fmla="*/ 30 w 91"/>
                <a:gd name="T15" fmla="*/ 0 h 70"/>
                <a:gd name="T16" fmla="*/ 30 w 91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30" y="24"/>
                  </a:moveTo>
                  <a:lnTo>
                    <a:pt x="0" y="24"/>
                  </a:lnTo>
                  <a:lnTo>
                    <a:pt x="0" y="47"/>
                  </a:lnTo>
                  <a:lnTo>
                    <a:pt x="30" y="47"/>
                  </a:lnTo>
                  <a:lnTo>
                    <a:pt x="30" y="70"/>
                  </a:lnTo>
                  <a:lnTo>
                    <a:pt x="91" y="70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3" name="Freeform 35">
              <a:extLst>
                <a:ext uri="{FF2B5EF4-FFF2-40B4-BE49-F238E27FC236}">
                  <a16:creationId xmlns="" xmlns:a16="http://schemas.microsoft.com/office/drawing/2014/main" id="{0E5C1E91-9F60-40A2-BE71-015CA60F496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3240"/>
              <a:ext cx="91" cy="68"/>
            </a:xfrm>
            <a:custGeom>
              <a:avLst/>
              <a:gdLst>
                <a:gd name="T0" fmla="*/ 30 w 91"/>
                <a:gd name="T1" fmla="*/ 21 h 68"/>
                <a:gd name="T2" fmla="*/ 0 w 91"/>
                <a:gd name="T3" fmla="*/ 21 h 68"/>
                <a:gd name="T4" fmla="*/ 0 w 91"/>
                <a:gd name="T5" fmla="*/ 47 h 68"/>
                <a:gd name="T6" fmla="*/ 30 w 91"/>
                <a:gd name="T7" fmla="*/ 47 h 68"/>
                <a:gd name="T8" fmla="*/ 30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0 w 91"/>
                <a:gd name="T15" fmla="*/ 0 h 68"/>
                <a:gd name="T16" fmla="*/ 30 w 91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0" y="21"/>
                  </a:moveTo>
                  <a:lnTo>
                    <a:pt x="0" y="21"/>
                  </a:lnTo>
                  <a:lnTo>
                    <a:pt x="0" y="47"/>
                  </a:lnTo>
                  <a:lnTo>
                    <a:pt x="30" y="47"/>
                  </a:lnTo>
                  <a:lnTo>
                    <a:pt x="30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4" name="Freeform 36">
              <a:extLst>
                <a:ext uri="{FF2B5EF4-FFF2-40B4-BE49-F238E27FC236}">
                  <a16:creationId xmlns="" xmlns:a16="http://schemas.microsoft.com/office/drawing/2014/main" id="{115DB23D-CBCA-4111-A05A-1C0C216BCA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81" y="3342"/>
              <a:ext cx="91" cy="68"/>
            </a:xfrm>
            <a:custGeom>
              <a:avLst/>
              <a:gdLst>
                <a:gd name="T0" fmla="*/ 30 w 91"/>
                <a:gd name="T1" fmla="*/ 21 h 68"/>
                <a:gd name="T2" fmla="*/ 0 w 91"/>
                <a:gd name="T3" fmla="*/ 21 h 68"/>
                <a:gd name="T4" fmla="*/ 0 w 91"/>
                <a:gd name="T5" fmla="*/ 46 h 68"/>
                <a:gd name="T6" fmla="*/ 30 w 91"/>
                <a:gd name="T7" fmla="*/ 46 h 68"/>
                <a:gd name="T8" fmla="*/ 30 w 91"/>
                <a:gd name="T9" fmla="*/ 68 h 68"/>
                <a:gd name="T10" fmla="*/ 91 w 91"/>
                <a:gd name="T11" fmla="*/ 68 h 68"/>
                <a:gd name="T12" fmla="*/ 91 w 91"/>
                <a:gd name="T13" fmla="*/ 0 h 68"/>
                <a:gd name="T14" fmla="*/ 30 w 91"/>
                <a:gd name="T15" fmla="*/ 0 h 68"/>
                <a:gd name="T16" fmla="*/ 30 w 91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30" y="21"/>
                  </a:moveTo>
                  <a:lnTo>
                    <a:pt x="0" y="21"/>
                  </a:lnTo>
                  <a:lnTo>
                    <a:pt x="0" y="46"/>
                  </a:lnTo>
                  <a:lnTo>
                    <a:pt x="30" y="46"/>
                  </a:lnTo>
                  <a:lnTo>
                    <a:pt x="30" y="68"/>
                  </a:lnTo>
                  <a:lnTo>
                    <a:pt x="91" y="68"/>
                  </a:lnTo>
                  <a:lnTo>
                    <a:pt x="91" y="0"/>
                  </a:lnTo>
                  <a:lnTo>
                    <a:pt x="30" y="0"/>
                  </a:lnTo>
                  <a:lnTo>
                    <a:pt x="30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5" name="Freeform 37">
              <a:extLst>
                <a:ext uri="{FF2B5EF4-FFF2-40B4-BE49-F238E27FC236}">
                  <a16:creationId xmlns="" xmlns:a16="http://schemas.microsoft.com/office/drawing/2014/main" id="{EB1A04BF-E76F-4FF6-B900-02E7392DC8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3083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3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6" name="Freeform 38">
              <a:extLst>
                <a:ext uri="{FF2B5EF4-FFF2-40B4-BE49-F238E27FC236}">
                  <a16:creationId xmlns="" xmlns:a16="http://schemas.microsoft.com/office/drawing/2014/main" id="{3C157E2B-44BB-4EED-83EF-E24E87B13DF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608" y="2994"/>
              <a:ext cx="258" cy="460"/>
            </a:xfrm>
            <a:custGeom>
              <a:avLst/>
              <a:gdLst>
                <a:gd name="T0" fmla="*/ 9 w 122"/>
                <a:gd name="T1" fmla="*/ 0 h 217"/>
                <a:gd name="T2" fmla="*/ 0 w 122"/>
                <a:gd name="T3" fmla="*/ 209 h 217"/>
                <a:gd name="T4" fmla="*/ 114 w 122"/>
                <a:gd name="T5" fmla="*/ 217 h 217"/>
                <a:gd name="T6" fmla="*/ 122 w 122"/>
                <a:gd name="T7" fmla="*/ 8 h 217"/>
                <a:gd name="T8" fmla="*/ 45 w 122"/>
                <a:gd name="T9" fmla="*/ 161 h 217"/>
                <a:gd name="T10" fmla="*/ 31 w 122"/>
                <a:gd name="T11" fmla="*/ 31 h 217"/>
                <a:gd name="T12" fmla="*/ 45 w 122"/>
                <a:gd name="T13" fmla="*/ 161 h 217"/>
                <a:gd name="T14" fmla="*/ 70 w 122"/>
                <a:gd name="T15" fmla="*/ 185 h 217"/>
                <a:gd name="T16" fmla="*/ 79 w 122"/>
                <a:gd name="T17" fmla="*/ 165 h 217"/>
                <a:gd name="T18" fmla="*/ 88 w 122"/>
                <a:gd name="T19" fmla="*/ 176 h 217"/>
                <a:gd name="T20" fmla="*/ 98 w 122"/>
                <a:gd name="T21" fmla="*/ 179 h 217"/>
                <a:gd name="T22" fmla="*/ 98 w 122"/>
                <a:gd name="T23" fmla="*/ 146 h 217"/>
                <a:gd name="T24" fmla="*/ 92 w 122"/>
                <a:gd name="T25" fmla="*/ 158 h 217"/>
                <a:gd name="T26" fmla="*/ 98 w 122"/>
                <a:gd name="T27" fmla="*/ 167 h 217"/>
                <a:gd name="T28" fmla="*/ 70 w 122"/>
                <a:gd name="T29" fmla="*/ 149 h 217"/>
                <a:gd name="T30" fmla="*/ 98 w 122"/>
                <a:gd name="T31" fmla="*/ 146 h 217"/>
                <a:gd name="T32" fmla="*/ 96 w 122"/>
                <a:gd name="T33" fmla="*/ 127 h 217"/>
                <a:gd name="T34" fmla="*/ 89 w 122"/>
                <a:gd name="T35" fmla="*/ 135 h 217"/>
                <a:gd name="T36" fmla="*/ 85 w 122"/>
                <a:gd name="T37" fmla="*/ 127 h 217"/>
                <a:gd name="T38" fmla="*/ 77 w 122"/>
                <a:gd name="T39" fmla="*/ 123 h 217"/>
                <a:gd name="T40" fmla="*/ 85 w 122"/>
                <a:gd name="T41" fmla="*/ 116 h 217"/>
                <a:gd name="T42" fmla="*/ 89 w 122"/>
                <a:gd name="T43" fmla="*/ 123 h 217"/>
                <a:gd name="T44" fmla="*/ 98 w 122"/>
                <a:gd name="T45" fmla="*/ 108 h 217"/>
                <a:gd name="T46" fmla="*/ 70 w 122"/>
                <a:gd name="T47" fmla="*/ 102 h 217"/>
                <a:gd name="T48" fmla="*/ 93 w 122"/>
                <a:gd name="T49" fmla="*/ 92 h 217"/>
                <a:gd name="T50" fmla="*/ 98 w 122"/>
                <a:gd name="T51" fmla="*/ 108 h 217"/>
                <a:gd name="T52" fmla="*/ 80 w 122"/>
                <a:gd name="T53" fmla="*/ 81 h 217"/>
                <a:gd name="T54" fmla="*/ 78 w 122"/>
                <a:gd name="T55" fmla="*/ 82 h 217"/>
                <a:gd name="T56" fmla="*/ 98 w 122"/>
                <a:gd name="T57" fmla="*/ 82 h 217"/>
                <a:gd name="T58" fmla="*/ 70 w 122"/>
                <a:gd name="T59" fmla="*/ 88 h 217"/>
                <a:gd name="T60" fmla="*/ 88 w 122"/>
                <a:gd name="T61" fmla="*/ 70 h 217"/>
                <a:gd name="T62" fmla="*/ 90 w 122"/>
                <a:gd name="T63" fmla="*/ 69 h 217"/>
                <a:gd name="T64" fmla="*/ 70 w 122"/>
                <a:gd name="T65" fmla="*/ 69 h 217"/>
                <a:gd name="T66" fmla="*/ 98 w 122"/>
                <a:gd name="T67" fmla="*/ 63 h 217"/>
                <a:gd name="T68" fmla="*/ 98 w 122"/>
                <a:gd name="T69" fmla="*/ 39 h 217"/>
                <a:gd name="T70" fmla="*/ 92 w 122"/>
                <a:gd name="T71" fmla="*/ 51 h 217"/>
                <a:gd name="T72" fmla="*/ 98 w 122"/>
                <a:gd name="T73" fmla="*/ 60 h 217"/>
                <a:gd name="T74" fmla="*/ 70 w 122"/>
                <a:gd name="T75" fmla="*/ 42 h 217"/>
                <a:gd name="T76" fmla="*/ 98 w 122"/>
                <a:gd name="T77" fmla="*/ 3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2" h="217">
                  <a:moveTo>
                    <a:pt x="114" y="0"/>
                  </a:move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4"/>
                    <a:pt x="4" y="217"/>
                    <a:pt x="9" y="217"/>
                  </a:cubicBezTo>
                  <a:cubicBezTo>
                    <a:pt x="114" y="217"/>
                    <a:pt x="114" y="217"/>
                    <a:pt x="114" y="217"/>
                  </a:cubicBezTo>
                  <a:cubicBezTo>
                    <a:pt x="118" y="217"/>
                    <a:pt x="122" y="214"/>
                    <a:pt x="122" y="209"/>
                  </a:cubicBezTo>
                  <a:cubicBezTo>
                    <a:pt x="122" y="8"/>
                    <a:pt x="122" y="8"/>
                    <a:pt x="122" y="8"/>
                  </a:cubicBezTo>
                  <a:cubicBezTo>
                    <a:pt x="122" y="3"/>
                    <a:pt x="118" y="0"/>
                    <a:pt x="114" y="0"/>
                  </a:cubicBezTo>
                  <a:close/>
                  <a:moveTo>
                    <a:pt x="45" y="161"/>
                  </a:moveTo>
                  <a:cubicBezTo>
                    <a:pt x="31" y="161"/>
                    <a:pt x="31" y="161"/>
                    <a:pt x="31" y="16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45" y="31"/>
                    <a:pt x="45" y="31"/>
                    <a:pt x="45" y="31"/>
                  </a:cubicBezTo>
                  <a:lnTo>
                    <a:pt x="45" y="161"/>
                  </a:lnTo>
                  <a:close/>
                  <a:moveTo>
                    <a:pt x="98" y="185"/>
                  </a:moveTo>
                  <a:cubicBezTo>
                    <a:pt x="70" y="185"/>
                    <a:pt x="70" y="185"/>
                    <a:pt x="70" y="18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70" y="169"/>
                    <a:pt x="73" y="165"/>
                    <a:pt x="79" y="165"/>
                  </a:cubicBezTo>
                  <a:cubicBezTo>
                    <a:pt x="82" y="165"/>
                    <a:pt x="84" y="166"/>
                    <a:pt x="86" y="169"/>
                  </a:cubicBezTo>
                  <a:cubicBezTo>
                    <a:pt x="88" y="171"/>
                    <a:pt x="88" y="173"/>
                    <a:pt x="88" y="176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8" y="179"/>
                    <a:pt x="98" y="179"/>
                    <a:pt x="98" y="179"/>
                  </a:cubicBezTo>
                  <a:lnTo>
                    <a:pt x="98" y="185"/>
                  </a:lnTo>
                  <a:close/>
                  <a:moveTo>
                    <a:pt x="98" y="146"/>
                  </a:moveTo>
                  <a:cubicBezTo>
                    <a:pt x="92" y="148"/>
                    <a:pt x="92" y="148"/>
                    <a:pt x="92" y="148"/>
                  </a:cubicBezTo>
                  <a:cubicBezTo>
                    <a:pt x="92" y="158"/>
                    <a:pt x="92" y="158"/>
                    <a:pt x="92" y="158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98" y="139"/>
                    <a:pt x="98" y="139"/>
                    <a:pt x="98" y="139"/>
                  </a:cubicBezTo>
                  <a:lnTo>
                    <a:pt x="98" y="146"/>
                  </a:lnTo>
                  <a:close/>
                  <a:moveTo>
                    <a:pt x="96" y="123"/>
                  </a:moveTo>
                  <a:cubicBezTo>
                    <a:pt x="96" y="127"/>
                    <a:pt x="96" y="127"/>
                    <a:pt x="96" y="127"/>
                  </a:cubicBezTo>
                  <a:cubicBezTo>
                    <a:pt x="89" y="127"/>
                    <a:pt x="89" y="127"/>
                    <a:pt x="89" y="127"/>
                  </a:cubicBezTo>
                  <a:cubicBezTo>
                    <a:pt x="89" y="135"/>
                    <a:pt x="89" y="135"/>
                    <a:pt x="89" y="135"/>
                  </a:cubicBezTo>
                  <a:cubicBezTo>
                    <a:pt x="85" y="135"/>
                    <a:pt x="85" y="135"/>
                    <a:pt x="85" y="135"/>
                  </a:cubicBezTo>
                  <a:cubicBezTo>
                    <a:pt x="85" y="127"/>
                    <a:pt x="85" y="127"/>
                    <a:pt x="85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85" y="123"/>
                    <a:pt x="85" y="123"/>
                    <a:pt x="85" y="123"/>
                  </a:cubicBezTo>
                  <a:cubicBezTo>
                    <a:pt x="85" y="116"/>
                    <a:pt x="85" y="116"/>
                    <a:pt x="85" y="116"/>
                  </a:cubicBezTo>
                  <a:cubicBezTo>
                    <a:pt x="89" y="116"/>
                    <a:pt x="89" y="116"/>
                    <a:pt x="89" y="116"/>
                  </a:cubicBezTo>
                  <a:cubicBezTo>
                    <a:pt x="89" y="123"/>
                    <a:pt x="89" y="123"/>
                    <a:pt x="89" y="123"/>
                  </a:cubicBezTo>
                  <a:lnTo>
                    <a:pt x="96" y="123"/>
                  </a:lnTo>
                  <a:close/>
                  <a:moveTo>
                    <a:pt x="98" y="108"/>
                  </a:moveTo>
                  <a:cubicBezTo>
                    <a:pt x="70" y="108"/>
                    <a:pt x="70" y="108"/>
                    <a:pt x="70" y="108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8" y="92"/>
                    <a:pt x="98" y="92"/>
                    <a:pt x="98" y="92"/>
                  </a:cubicBezTo>
                  <a:lnTo>
                    <a:pt x="98" y="108"/>
                  </a:lnTo>
                  <a:close/>
                  <a:moveTo>
                    <a:pt x="98" y="69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9" y="82"/>
                    <a:pt x="78" y="82"/>
                    <a:pt x="78" y="82"/>
                  </a:cubicBezTo>
                  <a:cubicBezTo>
                    <a:pt x="78" y="82"/>
                    <a:pt x="78" y="82"/>
                    <a:pt x="78" y="82"/>
                  </a:cubicBezTo>
                  <a:cubicBezTo>
                    <a:pt x="79" y="82"/>
                    <a:pt x="80" y="82"/>
                    <a:pt x="82" y="82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88" y="70"/>
                    <a:pt x="88" y="70"/>
                    <a:pt x="88" y="70"/>
                  </a:cubicBezTo>
                  <a:cubicBezTo>
                    <a:pt x="89" y="69"/>
                    <a:pt x="90" y="69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9" y="69"/>
                    <a:pt x="88" y="69"/>
                    <a:pt x="86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98" y="63"/>
                    <a:pt x="98" y="63"/>
                    <a:pt x="98" y="63"/>
                  </a:cubicBezTo>
                  <a:lnTo>
                    <a:pt x="98" y="69"/>
                  </a:lnTo>
                  <a:close/>
                  <a:moveTo>
                    <a:pt x="98" y="39"/>
                  </a:moveTo>
                  <a:cubicBezTo>
                    <a:pt x="92" y="41"/>
                    <a:pt x="92" y="41"/>
                    <a:pt x="92" y="41"/>
                  </a:cubicBezTo>
                  <a:cubicBezTo>
                    <a:pt x="92" y="51"/>
                    <a:pt x="92" y="51"/>
                    <a:pt x="92" y="51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98" y="32"/>
                    <a:pt x="98" y="32"/>
                    <a:pt x="98" y="32"/>
                  </a:cubicBezTo>
                  <a:lnTo>
                    <a:pt x="98" y="39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7" name="Freeform 39">
              <a:extLst>
                <a:ext uri="{FF2B5EF4-FFF2-40B4-BE49-F238E27FC236}">
                  <a16:creationId xmlns="" xmlns:a16="http://schemas.microsoft.com/office/drawing/2014/main" id="{8B69ECB0-22CC-4F84-BACE-B662BFEC17F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3359"/>
              <a:ext cx="19" cy="15"/>
            </a:xfrm>
            <a:custGeom>
              <a:avLst/>
              <a:gdLst>
                <a:gd name="T0" fmla="*/ 4 w 9"/>
                <a:gd name="T1" fmla="*/ 0 h 7"/>
                <a:gd name="T2" fmla="*/ 0 w 9"/>
                <a:gd name="T3" fmla="*/ 5 h 7"/>
                <a:gd name="T4" fmla="*/ 0 w 9"/>
                <a:gd name="T5" fmla="*/ 7 h 7"/>
                <a:gd name="T6" fmla="*/ 9 w 9"/>
                <a:gd name="T7" fmla="*/ 7 h 7"/>
                <a:gd name="T8" fmla="*/ 9 w 9"/>
                <a:gd name="T9" fmla="*/ 5 h 7"/>
                <a:gd name="T10" fmla="*/ 4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4" y="0"/>
                  </a:moveTo>
                  <a:cubicBezTo>
                    <a:pt x="1" y="0"/>
                    <a:pt x="0" y="1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1"/>
                    <a:pt x="7" y="0"/>
                    <a:pt x="4" y="0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8" name="Freeform 40">
              <a:extLst>
                <a:ext uri="{FF2B5EF4-FFF2-40B4-BE49-F238E27FC236}">
                  <a16:creationId xmlns="" xmlns:a16="http://schemas.microsoft.com/office/drawing/2014/main" id="{C74C8B5D-89B2-4A1F-8BA5-098B43448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7" y="3310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3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1" y="4"/>
                    <a:pt x="2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9" name="Freeform 41">
              <a:extLst>
                <a:ext uri="{FF2B5EF4-FFF2-40B4-BE49-F238E27FC236}">
                  <a16:creationId xmlns="" xmlns:a16="http://schemas.microsoft.com/office/drawing/2014/main" id="{ED0D4A05-2A63-4489-AF50-F8AA8DD1F9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037"/>
              <a:ext cx="91" cy="70"/>
            </a:xfrm>
            <a:custGeom>
              <a:avLst/>
              <a:gdLst>
                <a:gd name="T0" fmla="*/ 61 w 91"/>
                <a:gd name="T1" fmla="*/ 23 h 70"/>
                <a:gd name="T2" fmla="*/ 61 w 91"/>
                <a:gd name="T3" fmla="*/ 0 h 70"/>
                <a:gd name="T4" fmla="*/ 0 w 91"/>
                <a:gd name="T5" fmla="*/ 0 h 70"/>
                <a:gd name="T6" fmla="*/ 0 w 91"/>
                <a:gd name="T7" fmla="*/ 70 h 70"/>
                <a:gd name="T8" fmla="*/ 61 w 91"/>
                <a:gd name="T9" fmla="*/ 70 h 70"/>
                <a:gd name="T10" fmla="*/ 61 w 91"/>
                <a:gd name="T11" fmla="*/ 48 h 70"/>
                <a:gd name="T12" fmla="*/ 91 w 91"/>
                <a:gd name="T13" fmla="*/ 48 h 70"/>
                <a:gd name="T14" fmla="*/ 91 w 91"/>
                <a:gd name="T15" fmla="*/ 23 h 70"/>
                <a:gd name="T16" fmla="*/ 61 w 91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1" y="23"/>
                  </a:moveTo>
                  <a:lnTo>
                    <a:pt x="61" y="0"/>
                  </a:ln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8"/>
                  </a:lnTo>
                  <a:lnTo>
                    <a:pt x="91" y="48"/>
                  </a:lnTo>
                  <a:lnTo>
                    <a:pt x="91" y="23"/>
                  </a:lnTo>
                  <a:lnTo>
                    <a:pt x="61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0" name="Freeform 42">
              <a:extLst>
                <a:ext uri="{FF2B5EF4-FFF2-40B4-BE49-F238E27FC236}">
                  <a16:creationId xmlns="" xmlns:a16="http://schemas.microsoft.com/office/drawing/2014/main" id="{C1C26BEB-208E-4485-AE2B-DEE4D7DFAE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138"/>
              <a:ext cx="91" cy="70"/>
            </a:xfrm>
            <a:custGeom>
              <a:avLst/>
              <a:gdLst>
                <a:gd name="T0" fmla="*/ 61 w 91"/>
                <a:gd name="T1" fmla="*/ 0 h 70"/>
                <a:gd name="T2" fmla="*/ 0 w 91"/>
                <a:gd name="T3" fmla="*/ 0 h 70"/>
                <a:gd name="T4" fmla="*/ 0 w 91"/>
                <a:gd name="T5" fmla="*/ 70 h 70"/>
                <a:gd name="T6" fmla="*/ 61 w 91"/>
                <a:gd name="T7" fmla="*/ 70 h 70"/>
                <a:gd name="T8" fmla="*/ 61 w 91"/>
                <a:gd name="T9" fmla="*/ 47 h 70"/>
                <a:gd name="T10" fmla="*/ 91 w 91"/>
                <a:gd name="T11" fmla="*/ 47 h 70"/>
                <a:gd name="T12" fmla="*/ 91 w 91"/>
                <a:gd name="T13" fmla="*/ 24 h 70"/>
                <a:gd name="T14" fmla="*/ 61 w 91"/>
                <a:gd name="T15" fmla="*/ 24 h 70"/>
                <a:gd name="T16" fmla="*/ 61 w 91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70">
                  <a:moveTo>
                    <a:pt x="61" y="0"/>
                  </a:moveTo>
                  <a:lnTo>
                    <a:pt x="0" y="0"/>
                  </a:lnTo>
                  <a:lnTo>
                    <a:pt x="0" y="70"/>
                  </a:lnTo>
                  <a:lnTo>
                    <a:pt x="61" y="70"/>
                  </a:lnTo>
                  <a:lnTo>
                    <a:pt x="61" y="47"/>
                  </a:lnTo>
                  <a:lnTo>
                    <a:pt x="91" y="47"/>
                  </a:lnTo>
                  <a:lnTo>
                    <a:pt x="91" y="24"/>
                  </a:lnTo>
                  <a:lnTo>
                    <a:pt x="61" y="24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1" name="Freeform 43">
              <a:extLst>
                <a:ext uri="{FF2B5EF4-FFF2-40B4-BE49-F238E27FC236}">
                  <a16:creationId xmlns="" xmlns:a16="http://schemas.microsoft.com/office/drawing/2014/main" id="{1724C5C5-6183-4D93-B6EF-9AE84C57DF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240"/>
              <a:ext cx="91" cy="68"/>
            </a:xfrm>
            <a:custGeom>
              <a:avLst/>
              <a:gdLst>
                <a:gd name="T0" fmla="*/ 61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1 w 91"/>
                <a:gd name="T7" fmla="*/ 68 h 68"/>
                <a:gd name="T8" fmla="*/ 61 w 91"/>
                <a:gd name="T9" fmla="*/ 47 h 68"/>
                <a:gd name="T10" fmla="*/ 91 w 91"/>
                <a:gd name="T11" fmla="*/ 47 h 68"/>
                <a:gd name="T12" fmla="*/ 91 w 91"/>
                <a:gd name="T13" fmla="*/ 21 h 68"/>
                <a:gd name="T14" fmla="*/ 61 w 91"/>
                <a:gd name="T15" fmla="*/ 21 h 68"/>
                <a:gd name="T16" fmla="*/ 61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7"/>
                  </a:lnTo>
                  <a:lnTo>
                    <a:pt x="91" y="47"/>
                  </a:lnTo>
                  <a:lnTo>
                    <a:pt x="91" y="21"/>
                  </a:lnTo>
                  <a:lnTo>
                    <a:pt x="61" y="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2" name="Freeform 44">
              <a:extLst>
                <a:ext uri="{FF2B5EF4-FFF2-40B4-BE49-F238E27FC236}">
                  <a16:creationId xmlns="" xmlns:a16="http://schemas.microsoft.com/office/drawing/2014/main" id="{806515A0-46FC-42CA-A938-95B506CD1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7" y="3342"/>
              <a:ext cx="91" cy="68"/>
            </a:xfrm>
            <a:custGeom>
              <a:avLst/>
              <a:gdLst>
                <a:gd name="T0" fmla="*/ 61 w 91"/>
                <a:gd name="T1" fmla="*/ 0 h 68"/>
                <a:gd name="T2" fmla="*/ 0 w 91"/>
                <a:gd name="T3" fmla="*/ 0 h 68"/>
                <a:gd name="T4" fmla="*/ 0 w 91"/>
                <a:gd name="T5" fmla="*/ 68 h 68"/>
                <a:gd name="T6" fmla="*/ 61 w 91"/>
                <a:gd name="T7" fmla="*/ 68 h 68"/>
                <a:gd name="T8" fmla="*/ 61 w 91"/>
                <a:gd name="T9" fmla="*/ 46 h 68"/>
                <a:gd name="T10" fmla="*/ 91 w 91"/>
                <a:gd name="T11" fmla="*/ 46 h 68"/>
                <a:gd name="T12" fmla="*/ 91 w 91"/>
                <a:gd name="T13" fmla="*/ 21 h 68"/>
                <a:gd name="T14" fmla="*/ 61 w 91"/>
                <a:gd name="T15" fmla="*/ 21 h 68"/>
                <a:gd name="T16" fmla="*/ 61 w 91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68">
                  <a:moveTo>
                    <a:pt x="61" y="0"/>
                  </a:moveTo>
                  <a:lnTo>
                    <a:pt x="0" y="0"/>
                  </a:lnTo>
                  <a:lnTo>
                    <a:pt x="0" y="68"/>
                  </a:lnTo>
                  <a:lnTo>
                    <a:pt x="61" y="68"/>
                  </a:lnTo>
                  <a:lnTo>
                    <a:pt x="61" y="46"/>
                  </a:lnTo>
                  <a:lnTo>
                    <a:pt x="91" y="46"/>
                  </a:lnTo>
                  <a:lnTo>
                    <a:pt x="91" y="21"/>
                  </a:lnTo>
                  <a:lnTo>
                    <a:pt x="61" y="21"/>
                  </a:lnTo>
                  <a:lnTo>
                    <a:pt x="61" y="0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3" name="Freeform 45">
              <a:extLst>
                <a:ext uri="{FF2B5EF4-FFF2-40B4-BE49-F238E27FC236}">
                  <a16:creationId xmlns="" xmlns:a16="http://schemas.microsoft.com/office/drawing/2014/main" id="{6837B46B-4016-43DD-8314-EA5EA2D817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3037"/>
              <a:ext cx="93" cy="70"/>
            </a:xfrm>
            <a:custGeom>
              <a:avLst/>
              <a:gdLst>
                <a:gd name="T0" fmla="*/ 32 w 93"/>
                <a:gd name="T1" fmla="*/ 23 h 70"/>
                <a:gd name="T2" fmla="*/ 0 w 93"/>
                <a:gd name="T3" fmla="*/ 23 h 70"/>
                <a:gd name="T4" fmla="*/ 0 w 93"/>
                <a:gd name="T5" fmla="*/ 48 h 70"/>
                <a:gd name="T6" fmla="*/ 32 w 93"/>
                <a:gd name="T7" fmla="*/ 48 h 70"/>
                <a:gd name="T8" fmla="*/ 32 w 93"/>
                <a:gd name="T9" fmla="*/ 70 h 70"/>
                <a:gd name="T10" fmla="*/ 93 w 93"/>
                <a:gd name="T11" fmla="*/ 70 h 70"/>
                <a:gd name="T12" fmla="*/ 93 w 93"/>
                <a:gd name="T13" fmla="*/ 0 h 70"/>
                <a:gd name="T14" fmla="*/ 32 w 93"/>
                <a:gd name="T15" fmla="*/ 0 h 70"/>
                <a:gd name="T16" fmla="*/ 32 w 93"/>
                <a:gd name="T17" fmla="*/ 23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70">
                  <a:moveTo>
                    <a:pt x="32" y="23"/>
                  </a:moveTo>
                  <a:lnTo>
                    <a:pt x="0" y="23"/>
                  </a:lnTo>
                  <a:lnTo>
                    <a:pt x="0" y="48"/>
                  </a:lnTo>
                  <a:lnTo>
                    <a:pt x="32" y="48"/>
                  </a:lnTo>
                  <a:lnTo>
                    <a:pt x="32" y="70"/>
                  </a:lnTo>
                  <a:lnTo>
                    <a:pt x="93" y="70"/>
                  </a:lnTo>
                  <a:lnTo>
                    <a:pt x="93" y="0"/>
                  </a:lnTo>
                  <a:lnTo>
                    <a:pt x="32" y="0"/>
                  </a:lnTo>
                  <a:lnTo>
                    <a:pt x="32" y="23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4" name="Freeform 46">
              <a:extLst>
                <a:ext uri="{FF2B5EF4-FFF2-40B4-BE49-F238E27FC236}">
                  <a16:creationId xmlns="" xmlns:a16="http://schemas.microsoft.com/office/drawing/2014/main" id="{5FBAC76C-949A-474C-933F-A2E950D1F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3138"/>
              <a:ext cx="93" cy="70"/>
            </a:xfrm>
            <a:custGeom>
              <a:avLst/>
              <a:gdLst>
                <a:gd name="T0" fmla="*/ 32 w 93"/>
                <a:gd name="T1" fmla="*/ 24 h 70"/>
                <a:gd name="T2" fmla="*/ 0 w 93"/>
                <a:gd name="T3" fmla="*/ 24 h 70"/>
                <a:gd name="T4" fmla="*/ 0 w 93"/>
                <a:gd name="T5" fmla="*/ 47 h 70"/>
                <a:gd name="T6" fmla="*/ 32 w 93"/>
                <a:gd name="T7" fmla="*/ 47 h 70"/>
                <a:gd name="T8" fmla="*/ 32 w 93"/>
                <a:gd name="T9" fmla="*/ 70 h 70"/>
                <a:gd name="T10" fmla="*/ 93 w 93"/>
                <a:gd name="T11" fmla="*/ 70 h 70"/>
                <a:gd name="T12" fmla="*/ 93 w 93"/>
                <a:gd name="T13" fmla="*/ 0 h 70"/>
                <a:gd name="T14" fmla="*/ 32 w 93"/>
                <a:gd name="T15" fmla="*/ 0 h 70"/>
                <a:gd name="T16" fmla="*/ 32 w 93"/>
                <a:gd name="T17" fmla="*/ 24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70">
                  <a:moveTo>
                    <a:pt x="32" y="24"/>
                  </a:moveTo>
                  <a:lnTo>
                    <a:pt x="0" y="24"/>
                  </a:lnTo>
                  <a:lnTo>
                    <a:pt x="0" y="47"/>
                  </a:lnTo>
                  <a:lnTo>
                    <a:pt x="32" y="47"/>
                  </a:lnTo>
                  <a:lnTo>
                    <a:pt x="32" y="70"/>
                  </a:lnTo>
                  <a:lnTo>
                    <a:pt x="93" y="70"/>
                  </a:lnTo>
                  <a:lnTo>
                    <a:pt x="93" y="0"/>
                  </a:lnTo>
                  <a:lnTo>
                    <a:pt x="32" y="0"/>
                  </a:lnTo>
                  <a:lnTo>
                    <a:pt x="32" y="24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5" name="Freeform 47">
              <a:extLst>
                <a:ext uri="{FF2B5EF4-FFF2-40B4-BE49-F238E27FC236}">
                  <a16:creationId xmlns="" xmlns:a16="http://schemas.microsoft.com/office/drawing/2014/main" id="{546B86AF-AAD4-4291-9F62-C299F99EA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3240"/>
              <a:ext cx="93" cy="68"/>
            </a:xfrm>
            <a:custGeom>
              <a:avLst/>
              <a:gdLst>
                <a:gd name="T0" fmla="*/ 32 w 93"/>
                <a:gd name="T1" fmla="*/ 21 h 68"/>
                <a:gd name="T2" fmla="*/ 0 w 93"/>
                <a:gd name="T3" fmla="*/ 21 h 68"/>
                <a:gd name="T4" fmla="*/ 0 w 93"/>
                <a:gd name="T5" fmla="*/ 47 h 68"/>
                <a:gd name="T6" fmla="*/ 32 w 93"/>
                <a:gd name="T7" fmla="*/ 47 h 68"/>
                <a:gd name="T8" fmla="*/ 32 w 93"/>
                <a:gd name="T9" fmla="*/ 68 h 68"/>
                <a:gd name="T10" fmla="*/ 93 w 93"/>
                <a:gd name="T11" fmla="*/ 68 h 68"/>
                <a:gd name="T12" fmla="*/ 93 w 93"/>
                <a:gd name="T13" fmla="*/ 0 h 68"/>
                <a:gd name="T14" fmla="*/ 32 w 93"/>
                <a:gd name="T15" fmla="*/ 0 h 68"/>
                <a:gd name="T16" fmla="*/ 32 w 93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8">
                  <a:moveTo>
                    <a:pt x="32" y="21"/>
                  </a:moveTo>
                  <a:lnTo>
                    <a:pt x="0" y="21"/>
                  </a:lnTo>
                  <a:lnTo>
                    <a:pt x="0" y="47"/>
                  </a:lnTo>
                  <a:lnTo>
                    <a:pt x="32" y="47"/>
                  </a:lnTo>
                  <a:lnTo>
                    <a:pt x="32" y="68"/>
                  </a:lnTo>
                  <a:lnTo>
                    <a:pt x="93" y="68"/>
                  </a:lnTo>
                  <a:lnTo>
                    <a:pt x="93" y="0"/>
                  </a:lnTo>
                  <a:lnTo>
                    <a:pt x="32" y="0"/>
                  </a:lnTo>
                  <a:lnTo>
                    <a:pt x="32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6" name="Freeform 48">
              <a:extLst>
                <a:ext uri="{FF2B5EF4-FFF2-40B4-BE49-F238E27FC236}">
                  <a16:creationId xmlns="" xmlns:a16="http://schemas.microsoft.com/office/drawing/2014/main" id="{66FB6334-48BD-4B58-8E87-8A3E6649EFE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4" y="3342"/>
              <a:ext cx="93" cy="68"/>
            </a:xfrm>
            <a:custGeom>
              <a:avLst/>
              <a:gdLst>
                <a:gd name="T0" fmla="*/ 32 w 93"/>
                <a:gd name="T1" fmla="*/ 21 h 68"/>
                <a:gd name="T2" fmla="*/ 0 w 93"/>
                <a:gd name="T3" fmla="*/ 21 h 68"/>
                <a:gd name="T4" fmla="*/ 0 w 93"/>
                <a:gd name="T5" fmla="*/ 46 h 68"/>
                <a:gd name="T6" fmla="*/ 32 w 93"/>
                <a:gd name="T7" fmla="*/ 46 h 68"/>
                <a:gd name="T8" fmla="*/ 32 w 93"/>
                <a:gd name="T9" fmla="*/ 68 h 68"/>
                <a:gd name="T10" fmla="*/ 93 w 93"/>
                <a:gd name="T11" fmla="*/ 68 h 68"/>
                <a:gd name="T12" fmla="*/ 93 w 93"/>
                <a:gd name="T13" fmla="*/ 0 h 68"/>
                <a:gd name="T14" fmla="*/ 32 w 93"/>
                <a:gd name="T15" fmla="*/ 0 h 68"/>
                <a:gd name="T16" fmla="*/ 32 w 93"/>
                <a:gd name="T17" fmla="*/ 21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3" h="68">
                  <a:moveTo>
                    <a:pt x="32" y="21"/>
                  </a:moveTo>
                  <a:lnTo>
                    <a:pt x="0" y="21"/>
                  </a:lnTo>
                  <a:lnTo>
                    <a:pt x="0" y="46"/>
                  </a:lnTo>
                  <a:lnTo>
                    <a:pt x="32" y="46"/>
                  </a:lnTo>
                  <a:lnTo>
                    <a:pt x="32" y="68"/>
                  </a:lnTo>
                  <a:lnTo>
                    <a:pt x="93" y="68"/>
                  </a:lnTo>
                  <a:lnTo>
                    <a:pt x="93" y="0"/>
                  </a:lnTo>
                  <a:lnTo>
                    <a:pt x="32" y="0"/>
                  </a:lnTo>
                  <a:lnTo>
                    <a:pt x="32" y="21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7" name="Freeform 49">
              <a:extLst>
                <a:ext uri="{FF2B5EF4-FFF2-40B4-BE49-F238E27FC236}">
                  <a16:creationId xmlns="" xmlns:a16="http://schemas.microsoft.com/office/drawing/2014/main" id="{5C7033C2-7FB3-4F40-BB60-D3B2E5A16C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" y="3083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8" name="Freeform 50">
              <a:extLst>
                <a:ext uri="{FF2B5EF4-FFF2-40B4-BE49-F238E27FC236}">
                  <a16:creationId xmlns="" xmlns:a16="http://schemas.microsoft.com/office/drawing/2014/main" id="{2C576D4C-0372-4D21-8CF2-A1303F7B917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3" y="2994"/>
              <a:ext cx="256" cy="460"/>
            </a:xfrm>
            <a:custGeom>
              <a:avLst/>
              <a:gdLst>
                <a:gd name="T0" fmla="*/ 8 w 121"/>
                <a:gd name="T1" fmla="*/ 0 h 217"/>
                <a:gd name="T2" fmla="*/ 0 w 121"/>
                <a:gd name="T3" fmla="*/ 209 h 217"/>
                <a:gd name="T4" fmla="*/ 113 w 121"/>
                <a:gd name="T5" fmla="*/ 217 h 217"/>
                <a:gd name="T6" fmla="*/ 121 w 121"/>
                <a:gd name="T7" fmla="*/ 8 h 217"/>
                <a:gd name="T8" fmla="*/ 45 w 121"/>
                <a:gd name="T9" fmla="*/ 161 h 217"/>
                <a:gd name="T10" fmla="*/ 31 w 121"/>
                <a:gd name="T11" fmla="*/ 31 h 217"/>
                <a:gd name="T12" fmla="*/ 45 w 121"/>
                <a:gd name="T13" fmla="*/ 161 h 217"/>
                <a:gd name="T14" fmla="*/ 70 w 121"/>
                <a:gd name="T15" fmla="*/ 185 h 217"/>
                <a:gd name="T16" fmla="*/ 79 w 121"/>
                <a:gd name="T17" fmla="*/ 165 h 217"/>
                <a:gd name="T18" fmla="*/ 88 w 121"/>
                <a:gd name="T19" fmla="*/ 176 h 217"/>
                <a:gd name="T20" fmla="*/ 98 w 121"/>
                <a:gd name="T21" fmla="*/ 179 h 217"/>
                <a:gd name="T22" fmla="*/ 98 w 121"/>
                <a:gd name="T23" fmla="*/ 146 h 217"/>
                <a:gd name="T24" fmla="*/ 91 w 121"/>
                <a:gd name="T25" fmla="*/ 158 h 217"/>
                <a:gd name="T26" fmla="*/ 98 w 121"/>
                <a:gd name="T27" fmla="*/ 167 h 217"/>
                <a:gd name="T28" fmla="*/ 70 w 121"/>
                <a:gd name="T29" fmla="*/ 149 h 217"/>
                <a:gd name="T30" fmla="*/ 98 w 121"/>
                <a:gd name="T31" fmla="*/ 146 h 217"/>
                <a:gd name="T32" fmla="*/ 96 w 121"/>
                <a:gd name="T33" fmla="*/ 127 h 217"/>
                <a:gd name="T34" fmla="*/ 88 w 121"/>
                <a:gd name="T35" fmla="*/ 135 h 217"/>
                <a:gd name="T36" fmla="*/ 84 w 121"/>
                <a:gd name="T37" fmla="*/ 127 h 217"/>
                <a:gd name="T38" fmla="*/ 77 w 121"/>
                <a:gd name="T39" fmla="*/ 123 h 217"/>
                <a:gd name="T40" fmla="*/ 84 w 121"/>
                <a:gd name="T41" fmla="*/ 116 h 217"/>
                <a:gd name="T42" fmla="*/ 88 w 121"/>
                <a:gd name="T43" fmla="*/ 123 h 217"/>
                <a:gd name="T44" fmla="*/ 98 w 121"/>
                <a:gd name="T45" fmla="*/ 108 h 217"/>
                <a:gd name="T46" fmla="*/ 70 w 121"/>
                <a:gd name="T47" fmla="*/ 102 h 217"/>
                <a:gd name="T48" fmla="*/ 93 w 121"/>
                <a:gd name="T49" fmla="*/ 92 h 217"/>
                <a:gd name="T50" fmla="*/ 98 w 121"/>
                <a:gd name="T51" fmla="*/ 108 h 217"/>
                <a:gd name="T52" fmla="*/ 80 w 121"/>
                <a:gd name="T53" fmla="*/ 81 h 217"/>
                <a:gd name="T54" fmla="*/ 77 w 121"/>
                <a:gd name="T55" fmla="*/ 82 h 217"/>
                <a:gd name="T56" fmla="*/ 98 w 121"/>
                <a:gd name="T57" fmla="*/ 82 h 217"/>
                <a:gd name="T58" fmla="*/ 70 w 121"/>
                <a:gd name="T59" fmla="*/ 88 h 217"/>
                <a:gd name="T60" fmla="*/ 87 w 121"/>
                <a:gd name="T61" fmla="*/ 70 h 217"/>
                <a:gd name="T62" fmla="*/ 90 w 121"/>
                <a:gd name="T63" fmla="*/ 69 h 217"/>
                <a:gd name="T64" fmla="*/ 70 w 121"/>
                <a:gd name="T65" fmla="*/ 69 h 217"/>
                <a:gd name="T66" fmla="*/ 98 w 121"/>
                <a:gd name="T67" fmla="*/ 63 h 217"/>
                <a:gd name="T68" fmla="*/ 98 w 121"/>
                <a:gd name="T69" fmla="*/ 39 h 217"/>
                <a:gd name="T70" fmla="*/ 91 w 121"/>
                <a:gd name="T71" fmla="*/ 51 h 217"/>
                <a:gd name="T72" fmla="*/ 98 w 121"/>
                <a:gd name="T73" fmla="*/ 60 h 217"/>
                <a:gd name="T74" fmla="*/ 70 w 121"/>
                <a:gd name="T75" fmla="*/ 42 h 217"/>
                <a:gd name="T76" fmla="*/ 98 w 121"/>
                <a:gd name="T77" fmla="*/ 3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21" h="217">
                  <a:moveTo>
                    <a:pt x="113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4" y="0"/>
                    <a:pt x="0" y="3"/>
                    <a:pt x="0" y="8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0" y="214"/>
                    <a:pt x="4" y="217"/>
                    <a:pt x="8" y="217"/>
                  </a:cubicBezTo>
                  <a:cubicBezTo>
                    <a:pt x="113" y="217"/>
                    <a:pt x="113" y="217"/>
                    <a:pt x="113" y="217"/>
                  </a:cubicBezTo>
                  <a:cubicBezTo>
                    <a:pt x="118" y="217"/>
                    <a:pt x="121" y="214"/>
                    <a:pt x="121" y="209"/>
                  </a:cubicBezTo>
                  <a:cubicBezTo>
                    <a:pt x="121" y="8"/>
                    <a:pt x="121" y="8"/>
                    <a:pt x="121" y="8"/>
                  </a:cubicBezTo>
                  <a:cubicBezTo>
                    <a:pt x="121" y="3"/>
                    <a:pt x="118" y="0"/>
                    <a:pt x="113" y="0"/>
                  </a:cubicBezTo>
                  <a:close/>
                  <a:moveTo>
                    <a:pt x="45" y="161"/>
                  </a:moveTo>
                  <a:cubicBezTo>
                    <a:pt x="31" y="161"/>
                    <a:pt x="31" y="161"/>
                    <a:pt x="31" y="161"/>
                  </a:cubicBezTo>
                  <a:cubicBezTo>
                    <a:pt x="31" y="31"/>
                    <a:pt x="31" y="31"/>
                    <a:pt x="31" y="31"/>
                  </a:cubicBezTo>
                  <a:cubicBezTo>
                    <a:pt x="45" y="31"/>
                    <a:pt x="45" y="31"/>
                    <a:pt x="45" y="31"/>
                  </a:cubicBezTo>
                  <a:lnTo>
                    <a:pt x="45" y="161"/>
                  </a:lnTo>
                  <a:close/>
                  <a:moveTo>
                    <a:pt x="98" y="185"/>
                  </a:moveTo>
                  <a:cubicBezTo>
                    <a:pt x="70" y="185"/>
                    <a:pt x="70" y="185"/>
                    <a:pt x="70" y="185"/>
                  </a:cubicBezTo>
                  <a:cubicBezTo>
                    <a:pt x="70" y="176"/>
                    <a:pt x="70" y="176"/>
                    <a:pt x="70" y="176"/>
                  </a:cubicBezTo>
                  <a:cubicBezTo>
                    <a:pt x="70" y="169"/>
                    <a:pt x="73" y="165"/>
                    <a:pt x="79" y="165"/>
                  </a:cubicBezTo>
                  <a:cubicBezTo>
                    <a:pt x="82" y="165"/>
                    <a:pt x="84" y="166"/>
                    <a:pt x="86" y="169"/>
                  </a:cubicBezTo>
                  <a:cubicBezTo>
                    <a:pt x="87" y="171"/>
                    <a:pt x="88" y="173"/>
                    <a:pt x="88" y="176"/>
                  </a:cubicBezTo>
                  <a:cubicBezTo>
                    <a:pt x="88" y="179"/>
                    <a:pt x="88" y="179"/>
                    <a:pt x="88" y="179"/>
                  </a:cubicBezTo>
                  <a:cubicBezTo>
                    <a:pt x="98" y="179"/>
                    <a:pt x="98" y="179"/>
                    <a:pt x="98" y="179"/>
                  </a:cubicBezTo>
                  <a:lnTo>
                    <a:pt x="98" y="185"/>
                  </a:lnTo>
                  <a:close/>
                  <a:moveTo>
                    <a:pt x="98" y="146"/>
                  </a:moveTo>
                  <a:cubicBezTo>
                    <a:pt x="91" y="148"/>
                    <a:pt x="91" y="148"/>
                    <a:pt x="91" y="148"/>
                  </a:cubicBezTo>
                  <a:cubicBezTo>
                    <a:pt x="91" y="158"/>
                    <a:pt x="91" y="158"/>
                    <a:pt x="91" y="158"/>
                  </a:cubicBezTo>
                  <a:cubicBezTo>
                    <a:pt x="98" y="160"/>
                    <a:pt x="98" y="160"/>
                    <a:pt x="98" y="160"/>
                  </a:cubicBezTo>
                  <a:cubicBezTo>
                    <a:pt x="98" y="167"/>
                    <a:pt x="98" y="167"/>
                    <a:pt x="98" y="167"/>
                  </a:cubicBezTo>
                  <a:cubicBezTo>
                    <a:pt x="70" y="156"/>
                    <a:pt x="70" y="156"/>
                    <a:pt x="70" y="156"/>
                  </a:cubicBezTo>
                  <a:cubicBezTo>
                    <a:pt x="70" y="149"/>
                    <a:pt x="70" y="149"/>
                    <a:pt x="70" y="149"/>
                  </a:cubicBezTo>
                  <a:cubicBezTo>
                    <a:pt x="98" y="139"/>
                    <a:pt x="98" y="139"/>
                    <a:pt x="98" y="139"/>
                  </a:cubicBezTo>
                  <a:lnTo>
                    <a:pt x="98" y="146"/>
                  </a:lnTo>
                  <a:close/>
                  <a:moveTo>
                    <a:pt x="96" y="123"/>
                  </a:moveTo>
                  <a:cubicBezTo>
                    <a:pt x="96" y="127"/>
                    <a:pt x="96" y="127"/>
                    <a:pt x="96" y="127"/>
                  </a:cubicBezTo>
                  <a:cubicBezTo>
                    <a:pt x="88" y="127"/>
                    <a:pt x="88" y="127"/>
                    <a:pt x="88" y="127"/>
                  </a:cubicBezTo>
                  <a:cubicBezTo>
                    <a:pt x="88" y="135"/>
                    <a:pt x="88" y="135"/>
                    <a:pt x="88" y="135"/>
                  </a:cubicBezTo>
                  <a:cubicBezTo>
                    <a:pt x="84" y="135"/>
                    <a:pt x="84" y="135"/>
                    <a:pt x="84" y="135"/>
                  </a:cubicBezTo>
                  <a:cubicBezTo>
                    <a:pt x="84" y="127"/>
                    <a:pt x="84" y="127"/>
                    <a:pt x="84" y="127"/>
                  </a:cubicBezTo>
                  <a:cubicBezTo>
                    <a:pt x="77" y="127"/>
                    <a:pt x="77" y="127"/>
                    <a:pt x="77" y="127"/>
                  </a:cubicBezTo>
                  <a:cubicBezTo>
                    <a:pt x="77" y="123"/>
                    <a:pt x="77" y="123"/>
                    <a:pt x="77" y="123"/>
                  </a:cubicBezTo>
                  <a:cubicBezTo>
                    <a:pt x="84" y="123"/>
                    <a:pt x="84" y="123"/>
                    <a:pt x="84" y="123"/>
                  </a:cubicBezTo>
                  <a:cubicBezTo>
                    <a:pt x="84" y="116"/>
                    <a:pt x="84" y="116"/>
                    <a:pt x="84" y="116"/>
                  </a:cubicBezTo>
                  <a:cubicBezTo>
                    <a:pt x="88" y="116"/>
                    <a:pt x="88" y="116"/>
                    <a:pt x="88" y="116"/>
                  </a:cubicBezTo>
                  <a:cubicBezTo>
                    <a:pt x="88" y="123"/>
                    <a:pt x="88" y="123"/>
                    <a:pt x="88" y="123"/>
                  </a:cubicBezTo>
                  <a:lnTo>
                    <a:pt x="96" y="123"/>
                  </a:lnTo>
                  <a:close/>
                  <a:moveTo>
                    <a:pt x="98" y="108"/>
                  </a:moveTo>
                  <a:cubicBezTo>
                    <a:pt x="70" y="108"/>
                    <a:pt x="70" y="108"/>
                    <a:pt x="70" y="108"/>
                  </a:cubicBezTo>
                  <a:cubicBezTo>
                    <a:pt x="70" y="102"/>
                    <a:pt x="70" y="102"/>
                    <a:pt x="70" y="102"/>
                  </a:cubicBezTo>
                  <a:cubicBezTo>
                    <a:pt x="93" y="102"/>
                    <a:pt x="93" y="102"/>
                    <a:pt x="93" y="102"/>
                  </a:cubicBezTo>
                  <a:cubicBezTo>
                    <a:pt x="93" y="92"/>
                    <a:pt x="93" y="92"/>
                    <a:pt x="93" y="92"/>
                  </a:cubicBezTo>
                  <a:cubicBezTo>
                    <a:pt x="98" y="92"/>
                    <a:pt x="98" y="92"/>
                    <a:pt x="98" y="92"/>
                  </a:cubicBezTo>
                  <a:lnTo>
                    <a:pt x="98" y="108"/>
                  </a:lnTo>
                  <a:close/>
                  <a:moveTo>
                    <a:pt x="98" y="69"/>
                  </a:moveTo>
                  <a:cubicBezTo>
                    <a:pt x="80" y="81"/>
                    <a:pt x="80" y="81"/>
                    <a:pt x="80" y="81"/>
                  </a:cubicBezTo>
                  <a:cubicBezTo>
                    <a:pt x="79" y="82"/>
                    <a:pt x="78" y="82"/>
                    <a:pt x="77" y="82"/>
                  </a:cubicBezTo>
                  <a:cubicBezTo>
                    <a:pt x="77" y="82"/>
                    <a:pt x="77" y="82"/>
                    <a:pt x="77" y="82"/>
                  </a:cubicBezTo>
                  <a:cubicBezTo>
                    <a:pt x="78" y="82"/>
                    <a:pt x="80" y="82"/>
                    <a:pt x="82" y="82"/>
                  </a:cubicBezTo>
                  <a:cubicBezTo>
                    <a:pt x="98" y="82"/>
                    <a:pt x="98" y="82"/>
                    <a:pt x="98" y="82"/>
                  </a:cubicBezTo>
                  <a:cubicBezTo>
                    <a:pt x="98" y="88"/>
                    <a:pt x="98" y="88"/>
                    <a:pt x="98" y="88"/>
                  </a:cubicBezTo>
                  <a:cubicBezTo>
                    <a:pt x="70" y="88"/>
                    <a:pt x="70" y="88"/>
                    <a:pt x="70" y="88"/>
                  </a:cubicBezTo>
                  <a:cubicBezTo>
                    <a:pt x="70" y="81"/>
                    <a:pt x="70" y="81"/>
                    <a:pt x="70" y="81"/>
                  </a:cubicBezTo>
                  <a:cubicBezTo>
                    <a:pt x="87" y="70"/>
                    <a:pt x="87" y="70"/>
                    <a:pt x="87" y="70"/>
                  </a:cubicBezTo>
                  <a:cubicBezTo>
                    <a:pt x="89" y="69"/>
                    <a:pt x="89" y="69"/>
                    <a:pt x="90" y="69"/>
                  </a:cubicBezTo>
                  <a:cubicBezTo>
                    <a:pt x="90" y="69"/>
                    <a:pt x="90" y="69"/>
                    <a:pt x="90" y="69"/>
                  </a:cubicBezTo>
                  <a:cubicBezTo>
                    <a:pt x="89" y="69"/>
                    <a:pt x="88" y="69"/>
                    <a:pt x="86" y="69"/>
                  </a:cubicBezTo>
                  <a:cubicBezTo>
                    <a:pt x="70" y="69"/>
                    <a:pt x="70" y="69"/>
                    <a:pt x="70" y="69"/>
                  </a:cubicBezTo>
                  <a:cubicBezTo>
                    <a:pt x="70" y="63"/>
                    <a:pt x="70" y="63"/>
                    <a:pt x="70" y="63"/>
                  </a:cubicBezTo>
                  <a:cubicBezTo>
                    <a:pt x="98" y="63"/>
                    <a:pt x="98" y="63"/>
                    <a:pt x="98" y="63"/>
                  </a:cubicBezTo>
                  <a:lnTo>
                    <a:pt x="98" y="69"/>
                  </a:lnTo>
                  <a:close/>
                  <a:moveTo>
                    <a:pt x="98" y="39"/>
                  </a:moveTo>
                  <a:cubicBezTo>
                    <a:pt x="91" y="41"/>
                    <a:pt x="91" y="41"/>
                    <a:pt x="91" y="41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8" y="53"/>
                    <a:pt x="98" y="53"/>
                    <a:pt x="98" y="53"/>
                  </a:cubicBezTo>
                  <a:cubicBezTo>
                    <a:pt x="98" y="60"/>
                    <a:pt x="98" y="60"/>
                    <a:pt x="98" y="60"/>
                  </a:cubicBezTo>
                  <a:cubicBezTo>
                    <a:pt x="70" y="49"/>
                    <a:pt x="70" y="49"/>
                    <a:pt x="70" y="49"/>
                  </a:cubicBezTo>
                  <a:cubicBezTo>
                    <a:pt x="70" y="42"/>
                    <a:pt x="70" y="42"/>
                    <a:pt x="70" y="42"/>
                  </a:cubicBezTo>
                  <a:cubicBezTo>
                    <a:pt x="98" y="32"/>
                    <a:pt x="98" y="32"/>
                    <a:pt x="98" y="32"/>
                  </a:cubicBezTo>
                  <a:lnTo>
                    <a:pt x="98" y="39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9" name="Freeform 51">
              <a:extLst>
                <a:ext uri="{FF2B5EF4-FFF2-40B4-BE49-F238E27FC236}">
                  <a16:creationId xmlns="" xmlns:a16="http://schemas.microsoft.com/office/drawing/2014/main" id="{83A2DE43-253C-474F-BA32-C059C9A3CE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0" y="3359"/>
              <a:ext cx="19" cy="15"/>
            </a:xfrm>
            <a:custGeom>
              <a:avLst/>
              <a:gdLst>
                <a:gd name="T0" fmla="*/ 5 w 9"/>
                <a:gd name="T1" fmla="*/ 0 h 7"/>
                <a:gd name="T2" fmla="*/ 0 w 9"/>
                <a:gd name="T3" fmla="*/ 5 h 7"/>
                <a:gd name="T4" fmla="*/ 0 w 9"/>
                <a:gd name="T5" fmla="*/ 7 h 7"/>
                <a:gd name="T6" fmla="*/ 9 w 9"/>
                <a:gd name="T7" fmla="*/ 7 h 7"/>
                <a:gd name="T8" fmla="*/ 9 w 9"/>
                <a:gd name="T9" fmla="*/ 5 h 7"/>
                <a:gd name="T10" fmla="*/ 5 w 9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7">
                  <a:moveTo>
                    <a:pt x="5" y="0"/>
                  </a:moveTo>
                  <a:cubicBezTo>
                    <a:pt x="2" y="0"/>
                    <a:pt x="0" y="1"/>
                    <a:pt x="0" y="5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1"/>
                    <a:pt x="8" y="0"/>
                    <a:pt x="5" y="0"/>
                  </a:cubicBez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0" name="Freeform 52">
              <a:extLst>
                <a:ext uri="{FF2B5EF4-FFF2-40B4-BE49-F238E27FC236}">
                  <a16:creationId xmlns="" xmlns:a16="http://schemas.microsoft.com/office/drawing/2014/main" id="{69C32F4C-2ED4-433D-85A0-EF146A7567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2" y="3310"/>
              <a:ext cx="25" cy="17"/>
            </a:xfrm>
            <a:custGeom>
              <a:avLst/>
              <a:gdLst>
                <a:gd name="T0" fmla="*/ 12 w 12"/>
                <a:gd name="T1" fmla="*/ 8 h 8"/>
                <a:gd name="T2" fmla="*/ 12 w 12"/>
                <a:gd name="T3" fmla="*/ 0 h 8"/>
                <a:gd name="T4" fmla="*/ 2 w 12"/>
                <a:gd name="T5" fmla="*/ 4 h 8"/>
                <a:gd name="T6" fmla="*/ 0 w 12"/>
                <a:gd name="T7" fmla="*/ 4 h 8"/>
                <a:gd name="T8" fmla="*/ 0 w 12"/>
                <a:gd name="T9" fmla="*/ 4 h 8"/>
                <a:gd name="T10" fmla="*/ 2 w 12"/>
                <a:gd name="T11" fmla="*/ 5 h 8"/>
                <a:gd name="T12" fmla="*/ 12 w 12"/>
                <a:gd name="T13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8">
                  <a:moveTo>
                    <a:pt x="12" y="8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1" y="4"/>
                    <a:pt x="2" y="5"/>
                  </a:cubicBezTo>
                  <a:lnTo>
                    <a:pt x="12" y="8"/>
                  </a:lnTo>
                  <a:close/>
                </a:path>
              </a:pathLst>
            </a:custGeom>
            <a:solidFill>
              <a:srgbClr val="31E7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3505</TotalTime>
  <Words>1546</Words>
  <Application>Microsoft Office PowerPoint</Application>
  <PresentationFormat>宽屏</PresentationFormat>
  <Paragraphs>331</Paragraphs>
  <Slides>23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23</vt:i4>
      </vt:variant>
    </vt:vector>
  </HeadingPairs>
  <TitlesOfParts>
    <vt:vector size="29" baseType="lpstr">
      <vt:lpstr>宋体</vt:lpstr>
      <vt:lpstr>微软雅黑</vt:lpstr>
      <vt:lpstr>Arial</vt:lpstr>
      <vt:lpstr>Calibri</vt:lpstr>
      <vt:lpstr>Times New Roman</vt:lpstr>
      <vt:lpstr>自定义设计方案</vt:lpstr>
      <vt:lpstr>PowerPoint 演示文稿</vt:lpstr>
      <vt:lpstr>PowerPoint 演示文稿</vt:lpstr>
      <vt:lpstr>TX1800 Plus</vt:lpstr>
      <vt:lpstr>Wi-Fi 6需求以及应用</vt:lpstr>
      <vt:lpstr>Wi-Fi 6终端不断推陈出新</vt:lpstr>
      <vt:lpstr>PowerPoint 演示文稿</vt:lpstr>
      <vt:lpstr>H3C TX1800 Plus 千兆双频路由器，信号最强Wi-Fi 6路由器来啦！</vt:lpstr>
      <vt:lpstr>高带宽5G优先</vt:lpstr>
      <vt:lpstr>外置高功率FEM</vt:lpstr>
      <vt:lpstr>穿墙效率提高一倍</vt:lpstr>
      <vt:lpstr>无线自动优化上网不卡</vt:lpstr>
      <vt:lpstr>免受“左邻右舍”干扰</vt:lpstr>
      <vt:lpstr>高带机量多并发</vt:lpstr>
      <vt:lpstr>256MB大内存，运行更稳定</vt:lpstr>
      <vt:lpstr>多重防护，上网才安心</vt:lpstr>
      <vt:lpstr>游戏加速，快人一步</vt:lpstr>
      <vt:lpstr>TWT技术更省电</vt:lpstr>
      <vt:lpstr>兼容性</vt:lpstr>
      <vt:lpstr>PowerPoint 演示文稿</vt:lpstr>
      <vt:lpstr>TX1800 Plus规格参数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zhawenyan (INT)</dc:creator>
  <cp:lastModifiedBy>chennannan (Partner)</cp:lastModifiedBy>
  <cp:revision>233</cp:revision>
  <dcterms:created xsi:type="dcterms:W3CDTF">2020-04-10T02:48:42Z</dcterms:created>
  <dcterms:modified xsi:type="dcterms:W3CDTF">2020-12-22T04:06:02Z</dcterms:modified>
</cp:coreProperties>
</file>